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  <p:sldMasterId id="2147483864" r:id="rId2"/>
  </p:sldMasterIdLst>
  <p:notesMasterIdLst>
    <p:notesMasterId r:id="rId35"/>
  </p:notesMasterIdLst>
  <p:handoutMasterIdLst>
    <p:handoutMasterId r:id="rId36"/>
  </p:handoutMasterIdLst>
  <p:sldIdLst>
    <p:sldId id="297" r:id="rId3"/>
    <p:sldId id="329" r:id="rId4"/>
    <p:sldId id="378" r:id="rId5"/>
    <p:sldId id="327" r:id="rId6"/>
    <p:sldId id="395" r:id="rId7"/>
    <p:sldId id="336" r:id="rId8"/>
    <p:sldId id="397" r:id="rId9"/>
    <p:sldId id="396" r:id="rId10"/>
    <p:sldId id="370" r:id="rId11"/>
    <p:sldId id="382" r:id="rId12"/>
    <p:sldId id="298" r:id="rId13"/>
    <p:sldId id="324" r:id="rId14"/>
    <p:sldId id="362" r:id="rId15"/>
    <p:sldId id="343" r:id="rId16"/>
    <p:sldId id="330" r:id="rId17"/>
    <p:sldId id="394" r:id="rId18"/>
    <p:sldId id="402" r:id="rId19"/>
    <p:sldId id="388" r:id="rId20"/>
    <p:sldId id="384" r:id="rId21"/>
    <p:sldId id="386" r:id="rId22"/>
    <p:sldId id="385" r:id="rId23"/>
    <p:sldId id="398" r:id="rId24"/>
    <p:sldId id="389" r:id="rId25"/>
    <p:sldId id="353" r:id="rId26"/>
    <p:sldId id="390" r:id="rId27"/>
    <p:sldId id="334" r:id="rId28"/>
    <p:sldId id="375" r:id="rId29"/>
    <p:sldId id="391" r:id="rId30"/>
    <p:sldId id="392" r:id="rId31"/>
    <p:sldId id="400" r:id="rId32"/>
    <p:sldId id="401" r:id="rId33"/>
    <p:sldId id="352" r:id="rId34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0613" autoAdjust="0"/>
  </p:normalViewPr>
  <p:slideViewPr>
    <p:cSldViewPr snapToObjects="1" showGuides="1">
      <p:cViewPr varScale="1">
        <p:scale>
          <a:sx n="78" d="100"/>
          <a:sy n="78" d="100"/>
        </p:scale>
        <p:origin x="374" y="62"/>
      </p:cViewPr>
      <p:guideLst/>
    </p:cSldViewPr>
  </p:slideViewPr>
  <p:outlineViewPr>
    <p:cViewPr>
      <p:scale>
        <a:sx n="33" d="100"/>
        <a:sy n="33" d="100"/>
      </p:scale>
      <p:origin x="0" y="-23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2" d="100"/>
        <a:sy n="162" d="100"/>
      </p:scale>
      <p:origin x="0" y="-36970"/>
    </p:cViewPr>
  </p:sorterViewPr>
  <p:notesViewPr>
    <p:cSldViewPr snapToObjects="1">
      <p:cViewPr varScale="1">
        <p:scale>
          <a:sx n="58" d="100"/>
          <a:sy n="58" d="100"/>
        </p:scale>
        <p:origin x="32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Tabelle1!$B$1:$G$1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strCache>
            </c:strRef>
          </c:cat>
          <c:val>
            <c:numRef>
              <c:f>Tabelle1!$B$2:$G$2</c:f>
              <c:numCache>
                <c:formatCode>#,##0</c:formatCode>
                <c:ptCount val="6"/>
                <c:pt idx="0">
                  <c:v>172140</c:v>
                </c:pt>
                <c:pt idx="1">
                  <c:v>174834</c:v>
                </c:pt>
                <c:pt idx="2">
                  <c:v>178290</c:v>
                </c:pt>
                <c:pt idx="3">
                  <c:v>172752</c:v>
                </c:pt>
                <c:pt idx="4">
                  <c:v>178950</c:v>
                </c:pt>
                <c:pt idx="5">
                  <c:v>169577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3A-44FB-9218-A7D39B232326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Tabelle1!$B$1:$G$1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strCache>
            </c:strRef>
          </c:cat>
          <c:val>
            <c:numRef>
              <c:f>Tabelle1!$B$3:$G$3</c:f>
              <c:numCache>
                <c:formatCode>#,##0</c:formatCode>
                <c:ptCount val="6"/>
                <c:pt idx="0">
                  <c:v>36908</c:v>
                </c:pt>
                <c:pt idx="1">
                  <c:v>37201</c:v>
                </c:pt>
                <c:pt idx="2">
                  <c:v>59940</c:v>
                </c:pt>
                <c:pt idx="3">
                  <c:v>60149</c:v>
                </c:pt>
                <c:pt idx="4">
                  <c:v>72250</c:v>
                </c:pt>
                <c:pt idx="5">
                  <c:v>80781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3A-44FB-9218-A7D39B2323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69508400"/>
        <c:axId val="269508792"/>
      </c:barChart>
      <c:catAx>
        <c:axId val="26950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69508792"/>
        <c:crosses val="autoZero"/>
        <c:auto val="1"/>
        <c:lblAlgn val="ctr"/>
        <c:lblOffset val="100"/>
        <c:noMultiLvlLbl val="0"/>
      </c:catAx>
      <c:valAx>
        <c:axId val="2695087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6950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Tabelle1!$A$2:$A$16</c:f>
              <c:strCache>
                <c:ptCount val="15"/>
                <c:pt idx="0">
                  <c:v>Hiszpania</c:v>
                </c:pt>
                <c:pt idx="1">
                  <c:v>Chorwacja</c:v>
                </c:pt>
                <c:pt idx="2">
                  <c:v>Izrael</c:v>
                </c:pt>
                <c:pt idx="3">
                  <c:v>Francja</c:v>
                </c:pt>
                <c:pt idx="4">
                  <c:v>Holandia</c:v>
                </c:pt>
                <c:pt idx="5">
                  <c:v>Wielka Brytania</c:v>
                </c:pt>
                <c:pt idx="6">
                  <c:v>Słowenia</c:v>
                </c:pt>
                <c:pt idx="7">
                  <c:v>Chiny, VR</c:v>
                </c:pt>
                <c:pt idx="8">
                  <c:v>Polska</c:v>
                </c:pt>
                <c:pt idx="9">
                  <c:v>Czechy</c:v>
                </c:pt>
                <c:pt idx="10">
                  <c:v>Rosja</c:v>
                </c:pt>
                <c:pt idx="11">
                  <c:v>Turcja</c:v>
                </c:pt>
                <c:pt idx="12">
                  <c:v>Włochy</c:v>
                </c:pt>
                <c:pt idx="13">
                  <c:v>Szwajcaria</c:v>
                </c:pt>
                <c:pt idx="14">
                  <c:v>Austria</c:v>
                </c:pt>
              </c:strCache>
            </c:strRef>
          </c:cat>
          <c:val>
            <c:numRef>
              <c:f>Tabelle1!$B$2:$B$16</c:f>
              <c:numCache>
                <c:formatCode>#,##0</c:formatCode>
                <c:ptCount val="15"/>
                <c:pt idx="0">
                  <c:v>1525</c:v>
                </c:pt>
                <c:pt idx="1">
                  <c:v>1577</c:v>
                </c:pt>
                <c:pt idx="2">
                  <c:v>1753</c:v>
                </c:pt>
                <c:pt idx="3">
                  <c:v>1776</c:v>
                </c:pt>
                <c:pt idx="4">
                  <c:v>1778</c:v>
                </c:pt>
                <c:pt idx="5">
                  <c:v>2038</c:v>
                </c:pt>
                <c:pt idx="6">
                  <c:v>2217</c:v>
                </c:pt>
                <c:pt idx="7">
                  <c:v>2268</c:v>
                </c:pt>
                <c:pt idx="8">
                  <c:v>2434</c:v>
                </c:pt>
                <c:pt idx="9">
                  <c:v>2524</c:v>
                </c:pt>
                <c:pt idx="10">
                  <c:v>2935</c:v>
                </c:pt>
                <c:pt idx="11">
                  <c:v>3179</c:v>
                </c:pt>
                <c:pt idx="12">
                  <c:v>5491</c:v>
                </c:pt>
                <c:pt idx="13">
                  <c:v>5501</c:v>
                </c:pt>
                <c:pt idx="14">
                  <c:v>12103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795-49AE-9450-5389319BFFA2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Tabelle1!$A$2:$A$16</c:f>
              <c:strCache>
                <c:ptCount val="15"/>
                <c:pt idx="0">
                  <c:v>Hiszpania</c:v>
                </c:pt>
                <c:pt idx="1">
                  <c:v>Chorwacja</c:v>
                </c:pt>
                <c:pt idx="2">
                  <c:v>Izrael</c:v>
                </c:pt>
                <c:pt idx="3">
                  <c:v>Francja</c:v>
                </c:pt>
                <c:pt idx="4">
                  <c:v>Holandia</c:v>
                </c:pt>
                <c:pt idx="5">
                  <c:v>Wielka Brytania</c:v>
                </c:pt>
                <c:pt idx="6">
                  <c:v>Słowenia</c:v>
                </c:pt>
                <c:pt idx="7">
                  <c:v>Chiny, VR</c:v>
                </c:pt>
                <c:pt idx="8">
                  <c:v>Polska</c:v>
                </c:pt>
                <c:pt idx="9">
                  <c:v>Czechy</c:v>
                </c:pt>
                <c:pt idx="10">
                  <c:v>Rosja</c:v>
                </c:pt>
                <c:pt idx="11">
                  <c:v>Turcja</c:v>
                </c:pt>
                <c:pt idx="12">
                  <c:v>Włochy</c:v>
                </c:pt>
                <c:pt idx="13">
                  <c:v>Szwajcaria</c:v>
                </c:pt>
                <c:pt idx="14">
                  <c:v>Austria</c:v>
                </c:pt>
              </c:strCache>
            </c:strRef>
          </c:cat>
          <c:val>
            <c:numRef>
              <c:f>Tabelle1!$C$2:$C$16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795-49AE-9450-5389319BFFA2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Spalte2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Tabelle1!$A$2:$A$16</c:f>
              <c:strCache>
                <c:ptCount val="15"/>
                <c:pt idx="0">
                  <c:v>Hiszpania</c:v>
                </c:pt>
                <c:pt idx="1">
                  <c:v>Chorwacja</c:v>
                </c:pt>
                <c:pt idx="2">
                  <c:v>Izrael</c:v>
                </c:pt>
                <c:pt idx="3">
                  <c:v>Francja</c:v>
                </c:pt>
                <c:pt idx="4">
                  <c:v>Holandia</c:v>
                </c:pt>
                <c:pt idx="5">
                  <c:v>Wielka Brytania</c:v>
                </c:pt>
                <c:pt idx="6">
                  <c:v>Słowenia</c:v>
                </c:pt>
                <c:pt idx="7">
                  <c:v>Chiny, VR</c:v>
                </c:pt>
                <c:pt idx="8">
                  <c:v>Polska</c:v>
                </c:pt>
                <c:pt idx="9">
                  <c:v>Czechy</c:v>
                </c:pt>
                <c:pt idx="10">
                  <c:v>Rosja</c:v>
                </c:pt>
                <c:pt idx="11">
                  <c:v>Turcja</c:v>
                </c:pt>
                <c:pt idx="12">
                  <c:v>Włochy</c:v>
                </c:pt>
                <c:pt idx="13">
                  <c:v>Szwajcaria</c:v>
                </c:pt>
                <c:pt idx="14">
                  <c:v>Austria</c:v>
                </c:pt>
              </c:strCache>
            </c:strRef>
          </c:cat>
          <c:val>
            <c:numRef>
              <c:f>Tabelle1!$D$2:$D$16</c:f>
              <c:numCache>
                <c:formatCode>General</c:formatCode>
                <c:ptCount val="1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795-49AE-9450-5389319BFF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45"/>
        <c:overlap val="74"/>
        <c:axId val="272142800"/>
        <c:axId val="272143192"/>
      </c:barChart>
      <c:catAx>
        <c:axId val="272142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2143192"/>
        <c:crosses val="autoZero"/>
        <c:auto val="1"/>
        <c:lblAlgn val="ctr"/>
        <c:lblOffset val="100"/>
        <c:noMultiLvlLbl val="0"/>
      </c:catAx>
      <c:valAx>
        <c:axId val="2721431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72142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291987360572807E-2"/>
          <c:y val="3.473940605925941E-2"/>
          <c:w val="0.9731717518711599"/>
          <c:h val="0.888860623230415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194658240381872E-3"/>
                  <c:y val="-0.221797746378348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713230350347661E-17"/>
                  <c:y val="-0.237831318405699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8778632961527929E-3"/>
                  <c:y val="-0.30463786851965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426460700695323E-17"/>
                  <c:y val="-0.374116680638178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438931648076285E-3"/>
                  <c:y val="-0.39015025266552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0.403511562688320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B5-4DF2-B613-19F99D1C2F9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Tabelle1!$B$1:$G$1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strCache>
            </c:strRef>
          </c:cat>
          <c:val>
            <c:numRef>
              <c:f>Tabelle1!$B$2:$G$2</c:f>
              <c:numCache>
                <c:formatCode>#,##0</c:formatCode>
                <c:ptCount val="6"/>
                <c:pt idx="0">
                  <c:v>35538</c:v>
                </c:pt>
                <c:pt idx="1">
                  <c:v>38166</c:v>
                </c:pt>
                <c:pt idx="2">
                  <c:v>50028</c:v>
                </c:pt>
                <c:pt idx="3">
                  <c:v>62883</c:v>
                </c:pt>
                <c:pt idx="4">
                  <c:v>65312</c:v>
                </c:pt>
                <c:pt idx="5">
                  <c:v>67597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FB5-4DF2-B613-19F99D1C2F98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Tabelle1!$B$1:$G$1</c:f>
              <c:strCache>
                <c:ptCount val="6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2013</c:v>
                </c:pt>
                <c:pt idx="4">
                  <c:v>2015</c:v>
                </c:pt>
                <c:pt idx="5">
                  <c:v>2017</c:v>
                </c:pt>
              </c:strCache>
            </c:strRef>
          </c:cat>
          <c:val>
            <c:numRef>
              <c:f>Tabelle1!$B$3:$G$3</c:f>
              <c:numCache>
                <c:formatCode>General</c:formatCode>
                <c:ptCount val="6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FB5-4DF2-B613-19F99D1C2F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74366352"/>
        <c:axId val="274366744"/>
      </c:barChart>
      <c:catAx>
        <c:axId val="27436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74366744"/>
        <c:crosses val="autoZero"/>
        <c:auto val="1"/>
        <c:lblAlgn val="ctr"/>
        <c:lblOffset val="100"/>
        <c:noMultiLvlLbl val="0"/>
      </c:catAx>
      <c:valAx>
        <c:axId val="274366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7436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46326276463262"/>
          <c:y val="1.6877637130801686E-2"/>
          <c:w val="0.65379825653798251"/>
          <c:h val="0.95780590717299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0080"/>
            </a:solidFill>
            <a:ln w="8746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749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1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Czechy</c:v>
                </c:pt>
                <c:pt idx="1">
                  <c:v>Belgia</c:v>
                </c:pt>
                <c:pt idx="2">
                  <c:v>Holandia</c:v>
                </c:pt>
                <c:pt idx="3">
                  <c:v>Chiny</c:v>
                </c:pt>
                <c:pt idx="4">
                  <c:v>Szwajcaria</c:v>
                </c:pt>
                <c:pt idx="5">
                  <c:v>Hiszpania</c:v>
                </c:pt>
                <c:pt idx="6">
                  <c:v>Turcja</c:v>
                </c:pt>
                <c:pt idx="7">
                  <c:v>Polska</c:v>
                </c:pt>
                <c:pt idx="8">
                  <c:v>Austria</c:v>
                </c:pt>
                <c:pt idx="9">
                  <c:v>Włochy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25</c:v>
                </c:pt>
                <c:pt idx="1">
                  <c:v>31</c:v>
                </c:pt>
                <c:pt idx="2">
                  <c:v>37</c:v>
                </c:pt>
                <c:pt idx="3">
                  <c:v>37</c:v>
                </c:pt>
                <c:pt idx="4">
                  <c:v>41</c:v>
                </c:pt>
                <c:pt idx="5">
                  <c:v>49</c:v>
                </c:pt>
                <c:pt idx="6">
                  <c:v>67</c:v>
                </c:pt>
                <c:pt idx="7">
                  <c:v>73</c:v>
                </c:pt>
                <c:pt idx="8">
                  <c:v>115</c:v>
                </c:pt>
                <c:pt idx="9">
                  <c:v>154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2E-4C1A-A106-16A2D62D93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2690096"/>
        <c:axId val="272689704"/>
      </c:barChart>
      <c:catAx>
        <c:axId val="27269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4373">
            <a:noFill/>
          </a:ln>
        </c:spPr>
        <c:txPr>
          <a:bodyPr rot="0" vert="horz"/>
          <a:lstStyle/>
          <a:p>
            <a:pPr>
              <a:defRPr sz="9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72689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72689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2690096"/>
        <c:crosses val="autoZero"/>
        <c:crossBetween val="between"/>
      </c:valAx>
      <c:spPr>
        <a:noFill/>
        <a:ln w="1749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0.20145</cdr:x>
      <cdr:y>0.21461</cdr:y>
    </cdr:from>
    <cdr:to>
      <cdr:x>0.31944</cdr:x>
      <cdr:y>0.27941</cdr:y>
    </cdr:to>
    <cdr:sp macro="" textlink="">
      <cdr:nvSpPr>
        <cdr:cNvPr id="7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98028" y="1019919"/>
          <a:ext cx="1228725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  <a:buFont typeface="Arial" panose="020B0604020202020204" pitchFamily="34" charset="0"/>
            <a:buNone/>
            <a:defRPr/>
          </a:pPr>
          <a:r>
            <a:rPr lang="de-DE" altLang="de-DE" sz="1400" b="1" i="0" dirty="0">
              <a:ea typeface="Arial Unicode MS" panose="020B0604020202020204" pitchFamily="34" charset="-128"/>
              <a:cs typeface="Arial Unicode MS" panose="020B0604020202020204" pitchFamily="34" charset="-128"/>
            </a:rPr>
            <a:t>212.037</a:t>
          </a:r>
        </a:p>
      </cdr:txBody>
    </cdr:sp>
  </cdr:relSizeAnchor>
  <cdr:relSizeAnchor xmlns:cdr="http://schemas.openxmlformats.org/drawingml/2006/chartDrawing">
    <cdr:from>
      <cdr:x>0.36204</cdr:x>
      <cdr:y>0.14143</cdr:y>
    </cdr:from>
    <cdr:to>
      <cdr:x>0.47987</cdr:x>
      <cdr:y>0.20623</cdr:y>
    </cdr:to>
    <cdr:sp macro="" textlink="">
      <cdr:nvSpPr>
        <cdr:cNvPr id="8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70401" y="672141"/>
          <a:ext cx="1227137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  <a:buFont typeface="Arial" panose="020B0604020202020204" pitchFamily="34" charset="0"/>
            <a:buNone/>
            <a:defRPr/>
          </a:pPr>
          <a:r>
            <a:rPr lang="de-DE" altLang="de-DE" sz="1400" b="1" i="0" dirty="0">
              <a:ea typeface="Arial Unicode MS" panose="020B0604020202020204" pitchFamily="34" charset="-128"/>
              <a:cs typeface="Arial Unicode MS" panose="020B0604020202020204" pitchFamily="34" charset="-128"/>
            </a:rPr>
            <a:t>238.230</a:t>
          </a:r>
        </a:p>
      </cdr:txBody>
    </cdr:sp>
  </cdr:relSizeAnchor>
  <cdr:relSizeAnchor xmlns:cdr="http://schemas.openxmlformats.org/drawingml/2006/chartDrawing">
    <cdr:from>
      <cdr:x>0.84626</cdr:x>
      <cdr:y>0.11018</cdr:y>
    </cdr:from>
    <cdr:to>
      <cdr:x>0.96409</cdr:x>
      <cdr:y>0.17499</cdr:y>
    </cdr:to>
    <cdr:sp macro="" textlink="">
      <cdr:nvSpPr>
        <cdr:cNvPr id="9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813276" y="523651"/>
          <a:ext cx="1227138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defPPr>
            <a:defRPr lang="de-D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1" hangingPunct="1">
            <a:spcBef>
              <a:spcPct val="50000"/>
            </a:spcBef>
            <a:buFont typeface="Arial" panose="020B0604020202020204" pitchFamily="34" charset="0"/>
            <a:buNone/>
            <a:defRPr/>
          </a:pPr>
          <a:r>
            <a:rPr lang="de-DE" altLang="de-DE" sz="1400" b="1" i="0" dirty="0">
              <a:ea typeface="Arial Unicode MS" panose="020B0604020202020204" pitchFamily="34" charset="-128"/>
              <a:cs typeface="Arial Unicode MS" panose="020B0604020202020204" pitchFamily="34" charset="-128"/>
            </a:rPr>
            <a:t>250.358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0.79143</cdr:x>
      <cdr:y>0.50214</cdr:y>
    </cdr:from>
    <cdr:to>
      <cdr:x>0.85454</cdr:x>
      <cdr:y>0.57329</cdr:y>
    </cdr:to>
    <cdr:sp macro="" textlink="">
      <cdr:nvSpPr>
        <cdr:cNvPr id="5" name="Oval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42233" y="2386432"/>
          <a:ext cx="657252" cy="338142"/>
        </a:xfrm>
        <a:prstGeom xmlns:a="http://schemas.openxmlformats.org/drawingml/2006/main" prst="ellipse">
          <a:avLst/>
        </a:prstGeom>
        <a:solidFill xmlns:a="http://schemas.openxmlformats.org/drawingml/2006/main">
          <a:schemeClr val="folHlink"/>
        </a:solidFill>
        <a:ln xmlns:a="http://schemas.openxmlformats.org/drawingml/2006/main" w="9525">
          <a:solidFill>
            <a:schemeClr val="folHlink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i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20000"/>
            </a:spcBef>
            <a:buFont typeface="Arial" charset="0"/>
            <a:buNone/>
            <a:defRPr/>
          </a:pPr>
          <a:r>
            <a:rPr lang="de-DE" sz="1478" b="1" dirty="0">
              <a:solidFill>
                <a:schemeClr val="bg1"/>
              </a:solidFill>
              <a:latin typeface="Arial" charset="0"/>
              <a:ea typeface="Arial Unicode MS" pitchFamily="34" charset="-128"/>
              <a:cs typeface="Arial Unicode MS" pitchFamily="34" charset="-128"/>
            </a:rPr>
            <a:t>+ 3%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xmlns="" id="{7FD06726-88FA-41B9-813F-294A202517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C1C1918B-A650-4A46-8B0F-18C6C27A9F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2E3A4-9308-4C16-95FB-0F7CB3963F1C}" type="datetimeFigureOut">
              <a:rPr lang="de-DE" smtClean="0"/>
              <a:t>05.10.2018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C30A9E55-62F2-47AB-912C-4971C50F8E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B6ED5F33-09C9-4229-967F-CF83AEF858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0F198-9705-4F58-BBAD-74749A054A3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734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389D4-B656-4511-B5BB-3C41CD6A2456}" type="datetimeFigureOut">
              <a:rPr lang="de-DE" smtClean="0"/>
              <a:t>05.10.2018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9E3C9-F3ED-49CE-A4B9-F03F8189454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9838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54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70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769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98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5015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56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034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875" y="0"/>
            <a:ext cx="6818313" cy="3835400"/>
          </a:xfrm>
          <a:ln/>
        </p:spPr>
      </p:sp>
    </p:spTree>
    <p:extLst>
      <p:ext uri="{BB962C8B-B14F-4D97-AF65-F5344CB8AC3E}">
        <p14:creationId xmlns:p14="http://schemas.microsoft.com/office/powerpoint/2010/main" val="239599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873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1032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725488"/>
            <a:ext cx="6616700" cy="3722687"/>
          </a:xfrm>
        </p:spPr>
      </p:sp>
    </p:spTree>
    <p:extLst>
      <p:ext uri="{BB962C8B-B14F-4D97-AF65-F5344CB8AC3E}">
        <p14:creationId xmlns:p14="http://schemas.microsoft.com/office/powerpoint/2010/main" val="2957526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545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332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50800" y="585788"/>
            <a:ext cx="6899275" cy="388143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  <a:fld id="{D6A9E3C9-F3ED-49CE-A4B9-F03F81894546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52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2168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591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161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3912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1654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45291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2255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04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136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374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339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76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72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479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91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817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9E3C9-F3ED-49CE-A4B9-F03F8189454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968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342901" y="2333376"/>
            <a:ext cx="4997015" cy="1055135"/>
          </a:xfrm>
        </p:spPr>
        <p:txBody>
          <a:bodyPr anchor="b" anchorCtr="0"/>
          <a:lstStyle>
            <a:lvl1pPr>
              <a:defRPr sz="2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42900" y="3475228"/>
            <a:ext cx="4997016" cy="67385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Subtitel</a:t>
            </a:r>
            <a:r>
              <a:rPr lang="de-DE" dirty="0"/>
              <a:t> </a:t>
            </a:r>
            <a:r>
              <a:rPr lang="de-DE" dirty="0" err="1"/>
              <a:t>max</a:t>
            </a:r>
            <a:r>
              <a:rPr lang="de-DE" dirty="0"/>
              <a:t> 2 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spacing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995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559" userDrawn="1">
          <p15:clr>
            <a:srgbClr val="FBAE40"/>
          </p15:clr>
        </p15:guide>
        <p15:guide id="3" orient="horz" pos="4192" userDrawn="1">
          <p15:clr>
            <a:srgbClr val="FBAE40"/>
          </p15:clr>
        </p15:guide>
        <p15:guide id="4" orient="horz" pos="35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0 ganze Seit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5"/>
          </p:nvPr>
        </p:nvSpPr>
        <p:spPr>
          <a:xfrm>
            <a:off x="342900" y="1461600"/>
            <a:ext cx="11513740" cy="49824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48040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7 Hall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1" y="1461600"/>
            <a:ext cx="8856772" cy="49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142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8 Kontakte 1-2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2"/>
          </p:nvPr>
        </p:nvSpPr>
        <p:spPr>
          <a:xfrm>
            <a:off x="342903" y="1456440"/>
            <a:ext cx="2132447" cy="199697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2917" y="3805548"/>
            <a:ext cx="5569784" cy="216000"/>
          </a:xfrm>
          <a:prstGeom prst="rect">
            <a:avLst/>
          </a:prstGeo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2901" y="4552441"/>
            <a:ext cx="5570539" cy="1891227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2901" y="4057548"/>
            <a:ext cx="5570541" cy="252000"/>
          </a:xfrm>
          <a:prstGeom prst="rect">
            <a:avLst/>
          </a:prstGeo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6"/>
          </p:nvPr>
        </p:nvSpPr>
        <p:spPr>
          <a:xfrm>
            <a:off x="6286500" y="1456440"/>
            <a:ext cx="2132447" cy="199697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286515" y="3805548"/>
            <a:ext cx="5569784" cy="216000"/>
          </a:xfrm>
          <a:prstGeom prst="rect">
            <a:avLst/>
          </a:prstGeo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6286497" y="4552441"/>
            <a:ext cx="5570539" cy="1891227"/>
          </a:xfrm>
          <a:prstGeom prst="rect">
            <a:avLst/>
          </a:prstGeo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6286498" y="4057548"/>
            <a:ext cx="5570541" cy="252000"/>
          </a:xfrm>
          <a:prstGeom prst="rect">
            <a:avLst/>
          </a:prstGeo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4293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9 Kontakte bis 6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42901" y="3398693"/>
            <a:ext cx="11514139" cy="30449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42900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290528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38156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85785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133413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10081039" y="1457999"/>
            <a:ext cx="1776000" cy="1800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642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1 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18228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2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00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L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431" y="1461600"/>
            <a:ext cx="6300493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4842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425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R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1600"/>
            <a:ext cx="6311045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7003925" y="1461600"/>
            <a:ext cx="4842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8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L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1"/>
            <a:ext cx="4932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8" y="1463385"/>
            <a:ext cx="4932000" cy="4981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653018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Pfeil</a:t>
            </a:r>
          </a:p>
        </p:txBody>
      </p:sp>
    </p:spTree>
    <p:extLst>
      <p:ext uri="{BB962C8B-B14F-4D97-AF65-F5344CB8AC3E}">
        <p14:creationId xmlns:p14="http://schemas.microsoft.com/office/powerpoint/2010/main" val="402325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R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2"/>
            <a:ext cx="4932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8" y="1463385"/>
            <a:ext cx="4932000" cy="49815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5653018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Pfeil,</a:t>
            </a:r>
          </a:p>
        </p:txBody>
      </p:sp>
    </p:spTree>
    <p:extLst>
      <p:ext uri="{BB962C8B-B14F-4D97-AF65-F5344CB8AC3E}">
        <p14:creationId xmlns:p14="http://schemas.microsoft.com/office/powerpoint/2010/main" val="71853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3 Multi/Multi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4"/>
          <p:cNvSpPr>
            <a:spLocks noGrp="1"/>
          </p:cNvSpPr>
          <p:nvPr>
            <p:ph sz="quarter" idx="15"/>
          </p:nvPr>
        </p:nvSpPr>
        <p:spPr>
          <a:xfrm>
            <a:off x="6273640" y="1461600"/>
            <a:ext cx="5583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112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L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1" y="1461600"/>
            <a:ext cx="5571438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6264275" y="1461600"/>
            <a:ext cx="5592763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251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R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4275" y="1461600"/>
            <a:ext cx="5581649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71438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27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L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16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000" y="40680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4"/>
          </p:nvPr>
        </p:nvSpPr>
        <p:spPr>
          <a:xfrm>
            <a:off x="6267001" y="1461600"/>
            <a:ext cx="5578924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923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R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6999" y="14616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9" y="40680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258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2" name="Textfeld 1"/>
          <p:cNvSpPr txBox="1"/>
          <p:nvPr userDrawn="1"/>
        </p:nvSpPr>
        <p:spPr>
          <a:xfrm>
            <a:off x="342000" y="777596"/>
            <a:ext cx="9532691" cy="40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20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sz="2000" dirty="0"/>
              <a:t>Agenda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88000" y="1989137"/>
            <a:ext cx="9816000" cy="4464000"/>
          </a:xfrm>
        </p:spPr>
        <p:txBody>
          <a:bodyPr numCol="2" spcCol="342000"/>
          <a:lstStyle>
            <a:lvl1pPr marL="180000" indent="-180000">
              <a:lnSpc>
                <a:spcPct val="100000"/>
              </a:lnSpc>
              <a:spcBef>
                <a:spcPts val="220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§"/>
              <a:defRPr b="0"/>
            </a:lvl1pPr>
            <a:lvl2pPr marL="216000" indent="0">
              <a:lnSpc>
                <a:spcPct val="100000"/>
              </a:lnSpc>
              <a:spcBef>
                <a:spcPts val="350"/>
              </a:spcBef>
              <a:defRPr sz="1200" b="0"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2338408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6 4xMulti auf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3"/>
          </p:nvPr>
        </p:nvSpPr>
        <p:spPr>
          <a:xfrm>
            <a:off x="365516" y="1461600"/>
            <a:ext cx="5559483" cy="237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4"/>
          </p:nvPr>
        </p:nvSpPr>
        <p:spPr>
          <a:xfrm>
            <a:off x="365516" y="4067663"/>
            <a:ext cx="5559483" cy="237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5"/>
          </p:nvPr>
        </p:nvSpPr>
        <p:spPr>
          <a:xfrm>
            <a:off x="6267000" y="1461600"/>
            <a:ext cx="5578925" cy="237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6"/>
          </p:nvPr>
        </p:nvSpPr>
        <p:spPr>
          <a:xfrm>
            <a:off x="6267000" y="4067663"/>
            <a:ext cx="5578925" cy="237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013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7 3xBild/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38685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295619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297276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8209925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8209925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1708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8 3xBild/3xTex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Textplatzhalter 6"/>
          <p:cNvSpPr>
            <a:spLocks noGrp="1" noChangeAspect="1"/>
          </p:cNvSpPr>
          <p:nvPr>
            <p:ph type="body" sz="quarter" idx="13"/>
          </p:nvPr>
        </p:nvSpPr>
        <p:spPr>
          <a:xfrm>
            <a:off x="2624400" y="1449388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6"/>
          <p:cNvSpPr>
            <a:spLocks noGrp="1" noChangeAspect="1"/>
          </p:cNvSpPr>
          <p:nvPr>
            <p:ph type="body" sz="quarter" idx="14"/>
          </p:nvPr>
        </p:nvSpPr>
        <p:spPr>
          <a:xfrm>
            <a:off x="2624400" y="3212671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6"/>
          <p:cNvSpPr>
            <a:spLocks noGrp="1" noChangeAspect="1"/>
          </p:cNvSpPr>
          <p:nvPr>
            <p:ph type="body" sz="quarter" idx="16"/>
          </p:nvPr>
        </p:nvSpPr>
        <p:spPr>
          <a:xfrm>
            <a:off x="2624400" y="4966719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1449388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3212671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0" y="4966719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0259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9 6xBild/6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624058" y="1461600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62058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624058" y="3213586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9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62058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624058" y="4965572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3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62058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529000" y="1461600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5" name="Bildplatzhalter 4"/>
          <p:cNvSpPr>
            <a:spLocks noGrp="1" noChangeAspect="1"/>
          </p:cNvSpPr>
          <p:nvPr>
            <p:ph type="pic" sz="quarter" idx="19"/>
          </p:nvPr>
        </p:nvSpPr>
        <p:spPr>
          <a:xfrm>
            <a:off x="6267000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8529000" y="3213586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7" name="Bildplatzhalter 4"/>
          <p:cNvSpPr>
            <a:spLocks noGrp="1" noChangeAspect="1"/>
          </p:cNvSpPr>
          <p:nvPr>
            <p:ph type="pic" sz="quarter" idx="21"/>
          </p:nvPr>
        </p:nvSpPr>
        <p:spPr>
          <a:xfrm>
            <a:off x="6267000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8529000" y="4965572"/>
            <a:ext cx="3300942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9" name="Bildplatzhalter 4"/>
          <p:cNvSpPr>
            <a:spLocks noGrp="1" noChangeAspect="1"/>
          </p:cNvSpPr>
          <p:nvPr>
            <p:ph type="pic" sz="quarter" idx="23"/>
          </p:nvPr>
        </p:nvSpPr>
        <p:spPr>
          <a:xfrm>
            <a:off x="6267000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5114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0  8xBild/8x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258324" y="1454400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258324" y="2759099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258324" y="4063798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258324" y="5368496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8188760" y="1454400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188760" y="2759099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8188760" y="4063798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33"/>
          </p:nvPr>
        </p:nvSpPr>
        <p:spPr>
          <a:xfrm>
            <a:off x="8188760" y="5368496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2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1454400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2759099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0" y="4063798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4"/>
          <p:cNvSpPr>
            <a:spLocks noGrp="1" noChangeAspect="1"/>
          </p:cNvSpPr>
          <p:nvPr>
            <p:ph type="pic" sz="quarter" idx="24"/>
          </p:nvPr>
        </p:nvSpPr>
        <p:spPr>
          <a:xfrm>
            <a:off x="342000" y="5368496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6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67000" y="1454400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7" name="Bildplatzhalter 4"/>
          <p:cNvSpPr>
            <a:spLocks noGrp="1" noChangeAspect="1"/>
          </p:cNvSpPr>
          <p:nvPr>
            <p:ph type="pic" sz="quarter" idx="29"/>
          </p:nvPr>
        </p:nvSpPr>
        <p:spPr>
          <a:xfrm>
            <a:off x="6267000" y="2759099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8" name="Bildplatzhalter 4"/>
          <p:cNvSpPr>
            <a:spLocks noGrp="1" noChangeAspect="1"/>
          </p:cNvSpPr>
          <p:nvPr>
            <p:ph type="pic" sz="quarter" idx="31"/>
          </p:nvPr>
        </p:nvSpPr>
        <p:spPr>
          <a:xfrm>
            <a:off x="6267000" y="4063798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9" name="Bildplatzhalter 4"/>
          <p:cNvSpPr>
            <a:spLocks noGrp="1" noChangeAspect="1"/>
          </p:cNvSpPr>
          <p:nvPr>
            <p:ph type="pic" sz="quarter" idx="32"/>
          </p:nvPr>
        </p:nvSpPr>
        <p:spPr>
          <a:xfrm>
            <a:off x="6267000" y="5368496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99747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1  2xText/4x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495703" y="2576855"/>
            <a:ext cx="3429297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424231" y="2576855"/>
            <a:ext cx="3430800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1819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71819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129298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L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20724" y="1454400"/>
            <a:ext cx="5604276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20724" y="4076625"/>
            <a:ext cx="5604276" cy="2376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6267000" y="1454400"/>
            <a:ext cx="5580433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75468" y="4076625"/>
            <a:ext cx="5580433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6170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R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6999" y="1454400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9" y="4076625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1454400"/>
            <a:ext cx="5582999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342000" y="4076625"/>
            <a:ext cx="5582999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7153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o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4076625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6" y="4076625"/>
            <a:ext cx="557893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1454400"/>
            <a:ext cx="5583000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1" y="1454400"/>
            <a:ext cx="5578742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030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u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54400"/>
            <a:ext cx="5582996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0" y="1454400"/>
            <a:ext cx="5579108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4076625"/>
            <a:ext cx="5582996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4" y="4076625"/>
            <a:ext cx="5578921" cy="237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6577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 Chapterbreak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900" y="218474"/>
            <a:ext cx="8286750" cy="965467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rgbClr val="C5C5C5"/>
                </a:solidFill>
              </a:defRPr>
            </a:lvl1pPr>
          </a:lstStyle>
          <a:p>
            <a:r>
              <a:rPr lang="de-DE"/>
              <a:t>TITELMASTERFORMAT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5025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o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1" y="1454400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0" y="1454400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1" y="4077072"/>
            <a:ext cx="11496684" cy="237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86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u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1" y="4067663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95000" y="4067663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1" y="1449388"/>
            <a:ext cx="11496684" cy="2376000"/>
          </a:xfr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816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5 3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13939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8060489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3672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22"/>
          </p:nvPr>
        </p:nvSpPr>
        <p:spPr>
          <a:xfrm>
            <a:off x="4263941" y="1458472"/>
            <a:ext cx="3672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4263941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24"/>
          </p:nvPr>
        </p:nvSpPr>
        <p:spPr>
          <a:xfrm>
            <a:off x="8185038" y="1458472"/>
            <a:ext cx="3672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5"/>
          </p:nvPr>
        </p:nvSpPr>
        <p:spPr>
          <a:xfrm>
            <a:off x="8185038" y="1990800"/>
            <a:ext cx="3672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564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6 4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2688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3284909" y="1458472"/>
            <a:ext cx="2688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284909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7"/>
          </p:nvPr>
        </p:nvSpPr>
        <p:spPr>
          <a:xfrm>
            <a:off x="6226974" y="1458472"/>
            <a:ext cx="2688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8"/>
          </p:nvPr>
        </p:nvSpPr>
        <p:spPr>
          <a:xfrm>
            <a:off x="6226974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9"/>
          </p:nvPr>
        </p:nvSpPr>
        <p:spPr>
          <a:xfrm>
            <a:off x="9169038" y="1458472"/>
            <a:ext cx="2688000" cy="432000"/>
          </a:xfr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0"/>
          </p:nvPr>
        </p:nvSpPr>
        <p:spPr>
          <a:xfrm>
            <a:off x="9169038" y="1990800"/>
            <a:ext cx="2688000" cy="4464000"/>
          </a:xfr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3157876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099941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9042006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864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7 5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35" name="Gerader Verbinder 34"/>
          <p:cNvCxnSpPr/>
          <p:nvPr userDrawn="1"/>
        </p:nvCxnSpPr>
        <p:spPr>
          <a:xfrm>
            <a:off x="257774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 userDrawn="1"/>
        </p:nvCxnSpPr>
        <p:spPr>
          <a:xfrm>
            <a:off x="4923430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 userDrawn="1"/>
        </p:nvCxnSpPr>
        <p:spPr>
          <a:xfrm>
            <a:off x="7269117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 userDrawn="1"/>
        </p:nvCxnSpPr>
        <p:spPr>
          <a:xfrm>
            <a:off x="9614805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2000" y="1458000"/>
            <a:ext cx="2124000" cy="432000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23"/>
          </p:nvPr>
        </p:nvSpPr>
        <p:spPr>
          <a:xfrm>
            <a:off x="2687912" y="1449388"/>
            <a:ext cx="2124000" cy="432000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5033824" y="1449388"/>
            <a:ext cx="2124000" cy="432000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7379736" y="1449388"/>
            <a:ext cx="2124000" cy="432000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9725649" y="1449388"/>
            <a:ext cx="2124000" cy="432000"/>
          </a:xfr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342900" y="1989138"/>
            <a:ext cx="2124000" cy="4454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2688587" y="1989138"/>
            <a:ext cx="2124000" cy="4454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5" name="Textplatzhalter 6"/>
          <p:cNvSpPr>
            <a:spLocks noGrp="1"/>
          </p:cNvSpPr>
          <p:nvPr>
            <p:ph type="body" sz="quarter" idx="29"/>
          </p:nvPr>
        </p:nvSpPr>
        <p:spPr>
          <a:xfrm>
            <a:off x="5034274" y="1989138"/>
            <a:ext cx="2124000" cy="4454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7379961" y="1989138"/>
            <a:ext cx="2124000" cy="4454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31"/>
          </p:nvPr>
        </p:nvSpPr>
        <p:spPr>
          <a:xfrm>
            <a:off x="9725649" y="1989138"/>
            <a:ext cx="2124000" cy="4454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8480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8 4x Multi/2xVerglei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342901" y="1788942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115157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3"/>
          </p:nvPr>
        </p:nvSpPr>
        <p:spPr>
          <a:xfrm>
            <a:off x="6286500" y="1788942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4"/>
          </p:nvPr>
        </p:nvSpPr>
        <p:spPr>
          <a:xfrm>
            <a:off x="342901" y="4362016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41313" y="4031987"/>
            <a:ext cx="115157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26"/>
          </p:nvPr>
        </p:nvSpPr>
        <p:spPr>
          <a:xfrm>
            <a:off x="6286500" y="4362016"/>
            <a:ext cx="5570538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586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9 2xVergleich qu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1788942"/>
            <a:ext cx="11513739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115157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3"/>
          </p:nvPr>
        </p:nvSpPr>
        <p:spPr>
          <a:xfrm>
            <a:off x="342900" y="4355663"/>
            <a:ext cx="11513739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41313" y="4025634"/>
            <a:ext cx="115157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0959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0 4xVergleich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342000" y="1787342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3" y="1458913"/>
            <a:ext cx="55721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6264275" y="1787342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6263588" y="1458913"/>
            <a:ext cx="55721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/>
          </p:nvPr>
        </p:nvSpPr>
        <p:spPr>
          <a:xfrm>
            <a:off x="342000" y="4355663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41313" y="4027234"/>
            <a:ext cx="55721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7"/>
          </p:nvPr>
        </p:nvSpPr>
        <p:spPr>
          <a:xfrm>
            <a:off x="6264275" y="4355663"/>
            <a:ext cx="5583000" cy="208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6263588" y="4027234"/>
            <a:ext cx="5572125" cy="234000"/>
          </a:xfr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6780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1 6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42900" y="1458000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270743" y="1458000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5"/>
          </p:nvPr>
        </p:nvSpPr>
        <p:spPr>
          <a:xfrm>
            <a:off x="8198586" y="1458000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7"/>
          </p:nvPr>
        </p:nvSpPr>
        <p:spPr>
          <a:xfrm>
            <a:off x="342900" y="4113188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270743" y="4113188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9"/>
          </p:nvPr>
        </p:nvSpPr>
        <p:spPr>
          <a:xfrm>
            <a:off x="8198586" y="4113188"/>
            <a:ext cx="3648000" cy="2340000"/>
          </a:xfr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7751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Textfläche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1" y="1448918"/>
            <a:ext cx="6829196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56619" y="1458624"/>
            <a:ext cx="4200419" cy="540000"/>
          </a:xfr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de-DE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656619" y="2087663"/>
            <a:ext cx="4200021" cy="4356000"/>
          </a:xfrm>
          <a:solidFill>
            <a:schemeClr val="accent1"/>
          </a:solidFill>
        </p:spPr>
        <p:txBody>
          <a:bodyPr lIns="36000" tIns="108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2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 Chapter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901" y="218473"/>
            <a:ext cx="8286749" cy="972000"/>
          </a:xfrm>
        </p:spPr>
        <p:txBody>
          <a:bodyPr anchor="b" anchorCtr="0">
            <a:normAutofit/>
          </a:bodyPr>
          <a:lstStyle>
            <a:lvl1pPr>
              <a:defRPr sz="2700">
                <a:solidFill>
                  <a:srgbClr val="C5C5C5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349674" y="1297504"/>
            <a:ext cx="3396192" cy="4824000"/>
          </a:xfrm>
          <a:solidFill>
            <a:srgbClr val="FFFFFF">
              <a:alpha val="85098"/>
            </a:srgbClr>
          </a:solidFill>
        </p:spPr>
        <p:txBody>
          <a:bodyPr lIns="72000" tIns="72000" rIns="72000" bIns="72000" anchor="ctr" anchorCtr="0"/>
          <a:lstStyle>
            <a:lvl1pPr>
              <a:defRPr sz="1400" b="1"/>
            </a:lvl1pPr>
            <a:lvl2pPr>
              <a:defRPr sz="14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5003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Multi/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7987" y="1448918"/>
            <a:ext cx="6928653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55363" y="1449388"/>
            <a:ext cx="4201200" cy="540000"/>
          </a:xfrm>
          <a:solidFill>
            <a:schemeClr val="accent1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16000" indent="0">
              <a:buNone/>
              <a:defRPr/>
            </a:lvl2pPr>
            <a:lvl3pPr marL="432000" indent="0">
              <a:buFont typeface="Arial" pitchFamily="34" charset="0"/>
              <a:buNone/>
              <a:defRPr/>
            </a:lvl3pPr>
            <a:lvl4pPr marL="648000" indent="0">
              <a:buFont typeface="Arial" pitchFamily="34" charset="0"/>
              <a:buNone/>
              <a:defRPr/>
            </a:lvl4pPr>
            <a:lvl5pPr marL="864000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42900" y="2087663"/>
            <a:ext cx="4200021" cy="4356000"/>
          </a:xfrm>
          <a:solidFill>
            <a:schemeClr val="accent1"/>
          </a:solidFill>
        </p:spPr>
        <p:txBody>
          <a:bodyPr lIns="36000" tIns="108000" rIns="72000" bIns="7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5213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L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5921375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" t="2356" r="2283" b="2293"/>
          <a:stretch/>
        </p:blipFill>
        <p:spPr>
          <a:xfrm>
            <a:off x="6831510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4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R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5935265" y="1461600"/>
            <a:ext cx="5921375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" t="2356" r="2283" b="2293"/>
          <a:stretch/>
        </p:blipFill>
        <p:spPr>
          <a:xfrm>
            <a:off x="589452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189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L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9" name="Inhaltsplatzhalter 5"/>
          <p:cNvSpPr>
            <a:spLocks noGrp="1"/>
          </p:cNvSpPr>
          <p:nvPr userDrawn="1">
            <p:ph sz="quarter" idx="13"/>
          </p:nvPr>
        </p:nvSpPr>
        <p:spPr>
          <a:xfrm>
            <a:off x="5377038" y="1461600"/>
            <a:ext cx="6480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1" name="Gruppieren 50"/>
          <p:cNvGrpSpPr/>
          <p:nvPr userDrawn="1"/>
        </p:nvGrpSpPr>
        <p:grpSpPr>
          <a:xfrm>
            <a:off x="479376" y="1333500"/>
            <a:ext cx="3860800" cy="5110163"/>
            <a:chOff x="4941888" y="1333500"/>
            <a:chExt cx="3860800" cy="5110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09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85407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116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17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18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34013"/>
              <a:ext cx="8191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119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0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67238"/>
              <a:ext cx="869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121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2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852487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123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4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979488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125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6" name="Text Erfurt"/>
            <p:cNvSpPr txBox="1">
              <a:spLocks noChangeArrowheads="1"/>
            </p:cNvSpPr>
            <p:nvPr userDrawn="1"/>
          </p:nvSpPr>
          <p:spPr bwMode="auto">
            <a:xfrm>
              <a:off x="7070726" y="3922713"/>
              <a:ext cx="598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127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28" name="Text Dresden"/>
            <p:cNvSpPr txBox="1">
              <a:spLocks noChangeArrowheads="1"/>
            </p:cNvSpPr>
            <p:nvPr userDrawn="1"/>
          </p:nvSpPr>
          <p:spPr bwMode="auto">
            <a:xfrm>
              <a:off x="7818438" y="3910013"/>
              <a:ext cx="792163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129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0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41675"/>
              <a:ext cx="100647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131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2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76513"/>
              <a:ext cx="615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133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4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803525"/>
              <a:ext cx="885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135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6" name="Text Bremen"/>
            <p:cNvSpPr txBox="1">
              <a:spLocks noChangeArrowheads="1"/>
            </p:cNvSpPr>
            <p:nvPr userDrawn="1"/>
          </p:nvSpPr>
          <p:spPr bwMode="auto">
            <a:xfrm>
              <a:off x="5534026" y="2595563"/>
              <a:ext cx="74930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137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38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97063"/>
              <a:ext cx="852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139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40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2008188"/>
              <a:ext cx="78422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141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42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608013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9312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R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8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6480000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1" name="Gruppieren 50"/>
          <p:cNvGrpSpPr/>
          <p:nvPr userDrawn="1"/>
        </p:nvGrpSpPr>
        <p:grpSpPr>
          <a:xfrm>
            <a:off x="7644172" y="1333500"/>
            <a:ext cx="3860800" cy="5110163"/>
            <a:chOff x="4941888" y="1333500"/>
            <a:chExt cx="3860800" cy="51101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63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solidFill>
              <a:schemeClr val="accent3"/>
            </a:solidFill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85407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70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1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2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34013"/>
              <a:ext cx="8191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73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4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67238"/>
              <a:ext cx="869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75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6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852487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77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78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979488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79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0" name="Text Erfurt"/>
            <p:cNvSpPr txBox="1">
              <a:spLocks noChangeArrowheads="1"/>
            </p:cNvSpPr>
            <p:nvPr userDrawn="1"/>
          </p:nvSpPr>
          <p:spPr bwMode="auto">
            <a:xfrm>
              <a:off x="7070726" y="3922713"/>
              <a:ext cx="598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81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2" name="Text Dresden"/>
            <p:cNvSpPr txBox="1">
              <a:spLocks noChangeArrowheads="1"/>
            </p:cNvSpPr>
            <p:nvPr userDrawn="1"/>
          </p:nvSpPr>
          <p:spPr bwMode="auto">
            <a:xfrm>
              <a:off x="7818438" y="3910013"/>
              <a:ext cx="792163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83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4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41675"/>
              <a:ext cx="100647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85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6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76513"/>
              <a:ext cx="61595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87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88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803525"/>
              <a:ext cx="885825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89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0" name="Text Bremen"/>
            <p:cNvSpPr txBox="1">
              <a:spLocks noChangeArrowheads="1"/>
            </p:cNvSpPr>
            <p:nvPr userDrawn="1"/>
          </p:nvSpPr>
          <p:spPr bwMode="auto">
            <a:xfrm>
              <a:off x="5534026" y="2595563"/>
              <a:ext cx="749300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91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2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97063"/>
              <a:ext cx="852487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93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94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2008188"/>
              <a:ext cx="784225" cy="2746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95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noProof="1"/>
            </a:p>
          </p:txBody>
        </p:sp>
        <p:sp>
          <p:nvSpPr>
            <p:cNvPr id="142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608013" cy="274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1129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6 Wel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865313" y="1429869"/>
            <a:ext cx="8461375" cy="5023319"/>
            <a:chOff x="358774" y="1429869"/>
            <a:chExt cx="8461375" cy="5023319"/>
          </a:xfrm>
          <a:solidFill>
            <a:schemeClr val="accent1"/>
          </a:solidFill>
        </p:grpSpPr>
        <p:sp>
          <p:nvSpPr>
            <p:cNvPr id="232" name="Freeform 7"/>
            <p:cNvSpPr>
              <a:spLocks/>
            </p:cNvSpPr>
            <p:nvPr userDrawn="1"/>
          </p:nvSpPr>
          <p:spPr bwMode="auto">
            <a:xfrm>
              <a:off x="2643539" y="1429869"/>
              <a:ext cx="1244475" cy="1424128"/>
            </a:xfrm>
            <a:custGeom>
              <a:avLst/>
              <a:gdLst/>
              <a:ahLst/>
              <a:cxnLst>
                <a:cxn ang="0">
                  <a:pos x="325" y="859"/>
                </a:cxn>
                <a:cxn ang="0">
                  <a:pos x="323" y="858"/>
                </a:cxn>
                <a:cxn ang="0">
                  <a:pos x="312" y="854"/>
                </a:cxn>
                <a:cxn ang="0">
                  <a:pos x="315" y="849"/>
                </a:cxn>
                <a:cxn ang="0">
                  <a:pos x="280" y="843"/>
                </a:cxn>
                <a:cxn ang="0">
                  <a:pos x="265" y="775"/>
                </a:cxn>
                <a:cxn ang="0">
                  <a:pos x="243" y="782"/>
                </a:cxn>
                <a:cxn ang="0">
                  <a:pos x="231" y="748"/>
                </a:cxn>
                <a:cxn ang="0">
                  <a:pos x="231" y="728"/>
                </a:cxn>
                <a:cxn ang="0">
                  <a:pos x="250" y="678"/>
                </a:cxn>
                <a:cxn ang="0">
                  <a:pos x="214" y="616"/>
                </a:cxn>
                <a:cxn ang="0">
                  <a:pos x="245" y="606"/>
                </a:cxn>
                <a:cxn ang="0">
                  <a:pos x="238" y="602"/>
                </a:cxn>
                <a:cxn ang="0">
                  <a:pos x="246" y="585"/>
                </a:cxn>
                <a:cxn ang="0">
                  <a:pos x="208" y="530"/>
                </a:cxn>
                <a:cxn ang="0">
                  <a:pos x="181" y="470"/>
                </a:cxn>
                <a:cxn ang="0">
                  <a:pos x="77" y="439"/>
                </a:cxn>
                <a:cxn ang="0">
                  <a:pos x="37" y="390"/>
                </a:cxn>
                <a:cxn ang="0">
                  <a:pos x="34" y="365"/>
                </a:cxn>
                <a:cxn ang="0">
                  <a:pos x="0" y="338"/>
                </a:cxn>
                <a:cxn ang="0">
                  <a:pos x="106" y="236"/>
                </a:cxn>
                <a:cxn ang="0">
                  <a:pos x="117" y="142"/>
                </a:cxn>
                <a:cxn ang="0">
                  <a:pos x="189" y="126"/>
                </a:cxn>
                <a:cxn ang="0">
                  <a:pos x="218" y="148"/>
                </a:cxn>
                <a:cxn ang="0">
                  <a:pos x="265" y="125"/>
                </a:cxn>
                <a:cxn ang="0">
                  <a:pos x="309" y="112"/>
                </a:cxn>
                <a:cxn ang="0">
                  <a:pos x="350" y="83"/>
                </a:cxn>
                <a:cxn ang="0">
                  <a:pos x="310" y="36"/>
                </a:cxn>
                <a:cxn ang="0">
                  <a:pos x="441" y="4"/>
                </a:cxn>
                <a:cxn ang="0">
                  <a:pos x="487" y="30"/>
                </a:cxn>
                <a:cxn ang="0">
                  <a:pos x="533" y="63"/>
                </a:cxn>
                <a:cxn ang="0">
                  <a:pos x="539" y="108"/>
                </a:cxn>
                <a:cxn ang="0">
                  <a:pos x="581" y="115"/>
                </a:cxn>
                <a:cxn ang="0">
                  <a:pos x="653" y="142"/>
                </a:cxn>
                <a:cxn ang="0">
                  <a:pos x="600" y="210"/>
                </a:cxn>
                <a:cxn ang="0">
                  <a:pos x="615" y="256"/>
                </a:cxn>
                <a:cxn ang="0">
                  <a:pos x="628" y="281"/>
                </a:cxn>
                <a:cxn ang="0">
                  <a:pos x="605" y="326"/>
                </a:cxn>
                <a:cxn ang="0">
                  <a:pos x="608" y="362"/>
                </a:cxn>
                <a:cxn ang="0">
                  <a:pos x="610" y="427"/>
                </a:cxn>
                <a:cxn ang="0">
                  <a:pos x="622" y="466"/>
                </a:cxn>
                <a:cxn ang="0">
                  <a:pos x="593" y="490"/>
                </a:cxn>
                <a:cxn ang="0">
                  <a:pos x="536" y="538"/>
                </a:cxn>
                <a:cxn ang="0">
                  <a:pos x="553" y="574"/>
                </a:cxn>
                <a:cxn ang="0">
                  <a:pos x="598" y="622"/>
                </a:cxn>
                <a:cxn ang="0">
                  <a:pos x="528" y="582"/>
                </a:cxn>
                <a:cxn ang="0">
                  <a:pos x="541" y="626"/>
                </a:cxn>
                <a:cxn ang="0">
                  <a:pos x="491" y="683"/>
                </a:cxn>
                <a:cxn ang="0">
                  <a:pos x="489" y="690"/>
                </a:cxn>
                <a:cxn ang="0">
                  <a:pos x="472" y="679"/>
                </a:cxn>
                <a:cxn ang="0">
                  <a:pos x="449" y="721"/>
                </a:cxn>
                <a:cxn ang="0">
                  <a:pos x="417" y="738"/>
                </a:cxn>
                <a:cxn ang="0">
                  <a:pos x="417" y="733"/>
                </a:cxn>
                <a:cxn ang="0">
                  <a:pos x="372" y="762"/>
                </a:cxn>
                <a:cxn ang="0">
                  <a:pos x="367" y="790"/>
                </a:cxn>
                <a:cxn ang="0">
                  <a:pos x="360" y="806"/>
                </a:cxn>
              </a:cxnLst>
              <a:rect l="0" t="0" r="r" b="b"/>
              <a:pathLst>
                <a:path w="707" h="861">
                  <a:moveTo>
                    <a:pt x="365" y="809"/>
                  </a:moveTo>
                  <a:lnTo>
                    <a:pt x="367" y="809"/>
                  </a:lnTo>
                  <a:lnTo>
                    <a:pt x="325" y="859"/>
                  </a:lnTo>
                  <a:lnTo>
                    <a:pt x="327" y="859"/>
                  </a:lnTo>
                  <a:lnTo>
                    <a:pt x="323" y="861"/>
                  </a:lnTo>
                  <a:lnTo>
                    <a:pt x="323" y="858"/>
                  </a:lnTo>
                  <a:lnTo>
                    <a:pt x="320" y="861"/>
                  </a:lnTo>
                  <a:lnTo>
                    <a:pt x="322" y="851"/>
                  </a:lnTo>
                  <a:lnTo>
                    <a:pt x="312" y="854"/>
                  </a:lnTo>
                  <a:lnTo>
                    <a:pt x="318" y="851"/>
                  </a:lnTo>
                  <a:lnTo>
                    <a:pt x="313" y="851"/>
                  </a:lnTo>
                  <a:lnTo>
                    <a:pt x="315" y="849"/>
                  </a:lnTo>
                  <a:lnTo>
                    <a:pt x="290" y="854"/>
                  </a:lnTo>
                  <a:lnTo>
                    <a:pt x="297" y="849"/>
                  </a:lnTo>
                  <a:lnTo>
                    <a:pt x="280" y="843"/>
                  </a:lnTo>
                  <a:lnTo>
                    <a:pt x="288" y="839"/>
                  </a:lnTo>
                  <a:lnTo>
                    <a:pt x="250" y="792"/>
                  </a:lnTo>
                  <a:lnTo>
                    <a:pt x="265" y="775"/>
                  </a:lnTo>
                  <a:lnTo>
                    <a:pt x="258" y="774"/>
                  </a:lnTo>
                  <a:lnTo>
                    <a:pt x="266" y="772"/>
                  </a:lnTo>
                  <a:lnTo>
                    <a:pt x="243" y="782"/>
                  </a:lnTo>
                  <a:lnTo>
                    <a:pt x="241" y="757"/>
                  </a:lnTo>
                  <a:lnTo>
                    <a:pt x="240" y="760"/>
                  </a:lnTo>
                  <a:lnTo>
                    <a:pt x="231" y="748"/>
                  </a:lnTo>
                  <a:lnTo>
                    <a:pt x="228" y="742"/>
                  </a:lnTo>
                  <a:lnTo>
                    <a:pt x="233" y="737"/>
                  </a:lnTo>
                  <a:lnTo>
                    <a:pt x="231" y="728"/>
                  </a:lnTo>
                  <a:lnTo>
                    <a:pt x="256" y="688"/>
                  </a:lnTo>
                  <a:lnTo>
                    <a:pt x="253" y="679"/>
                  </a:lnTo>
                  <a:lnTo>
                    <a:pt x="250" y="678"/>
                  </a:lnTo>
                  <a:lnTo>
                    <a:pt x="251" y="681"/>
                  </a:lnTo>
                  <a:lnTo>
                    <a:pt x="256" y="669"/>
                  </a:lnTo>
                  <a:lnTo>
                    <a:pt x="214" y="616"/>
                  </a:lnTo>
                  <a:lnTo>
                    <a:pt x="260" y="626"/>
                  </a:lnTo>
                  <a:lnTo>
                    <a:pt x="253" y="619"/>
                  </a:lnTo>
                  <a:lnTo>
                    <a:pt x="245" y="606"/>
                  </a:lnTo>
                  <a:lnTo>
                    <a:pt x="241" y="602"/>
                  </a:lnTo>
                  <a:lnTo>
                    <a:pt x="248" y="597"/>
                  </a:lnTo>
                  <a:lnTo>
                    <a:pt x="238" y="602"/>
                  </a:lnTo>
                  <a:lnTo>
                    <a:pt x="245" y="592"/>
                  </a:lnTo>
                  <a:lnTo>
                    <a:pt x="233" y="594"/>
                  </a:lnTo>
                  <a:lnTo>
                    <a:pt x="246" y="585"/>
                  </a:lnTo>
                  <a:lnTo>
                    <a:pt x="233" y="579"/>
                  </a:lnTo>
                  <a:lnTo>
                    <a:pt x="204" y="594"/>
                  </a:lnTo>
                  <a:lnTo>
                    <a:pt x="208" y="530"/>
                  </a:lnTo>
                  <a:lnTo>
                    <a:pt x="198" y="518"/>
                  </a:lnTo>
                  <a:lnTo>
                    <a:pt x="199" y="520"/>
                  </a:lnTo>
                  <a:lnTo>
                    <a:pt x="181" y="470"/>
                  </a:lnTo>
                  <a:lnTo>
                    <a:pt x="144" y="431"/>
                  </a:lnTo>
                  <a:lnTo>
                    <a:pt x="67" y="427"/>
                  </a:lnTo>
                  <a:lnTo>
                    <a:pt x="77" y="439"/>
                  </a:lnTo>
                  <a:lnTo>
                    <a:pt x="40" y="417"/>
                  </a:lnTo>
                  <a:lnTo>
                    <a:pt x="55" y="405"/>
                  </a:lnTo>
                  <a:lnTo>
                    <a:pt x="37" y="390"/>
                  </a:lnTo>
                  <a:lnTo>
                    <a:pt x="84" y="380"/>
                  </a:lnTo>
                  <a:lnTo>
                    <a:pt x="74" y="363"/>
                  </a:lnTo>
                  <a:lnTo>
                    <a:pt x="34" y="365"/>
                  </a:lnTo>
                  <a:lnTo>
                    <a:pt x="39" y="358"/>
                  </a:lnTo>
                  <a:lnTo>
                    <a:pt x="27" y="360"/>
                  </a:lnTo>
                  <a:lnTo>
                    <a:pt x="0" y="338"/>
                  </a:lnTo>
                  <a:lnTo>
                    <a:pt x="49" y="296"/>
                  </a:lnTo>
                  <a:lnTo>
                    <a:pt x="67" y="262"/>
                  </a:lnTo>
                  <a:lnTo>
                    <a:pt x="106" y="236"/>
                  </a:lnTo>
                  <a:lnTo>
                    <a:pt x="60" y="227"/>
                  </a:lnTo>
                  <a:lnTo>
                    <a:pt x="109" y="174"/>
                  </a:lnTo>
                  <a:lnTo>
                    <a:pt x="117" y="142"/>
                  </a:lnTo>
                  <a:lnTo>
                    <a:pt x="142" y="123"/>
                  </a:lnTo>
                  <a:lnTo>
                    <a:pt x="178" y="158"/>
                  </a:lnTo>
                  <a:lnTo>
                    <a:pt x="189" y="126"/>
                  </a:lnTo>
                  <a:lnTo>
                    <a:pt x="208" y="91"/>
                  </a:lnTo>
                  <a:lnTo>
                    <a:pt x="225" y="124"/>
                  </a:lnTo>
                  <a:lnTo>
                    <a:pt x="218" y="148"/>
                  </a:lnTo>
                  <a:lnTo>
                    <a:pt x="260" y="138"/>
                  </a:lnTo>
                  <a:lnTo>
                    <a:pt x="248" y="121"/>
                  </a:lnTo>
                  <a:lnTo>
                    <a:pt x="265" y="125"/>
                  </a:lnTo>
                  <a:lnTo>
                    <a:pt x="248" y="79"/>
                  </a:lnTo>
                  <a:lnTo>
                    <a:pt x="285" y="86"/>
                  </a:lnTo>
                  <a:lnTo>
                    <a:pt x="309" y="112"/>
                  </a:lnTo>
                  <a:lnTo>
                    <a:pt x="307" y="92"/>
                  </a:lnTo>
                  <a:lnTo>
                    <a:pt x="308" y="59"/>
                  </a:lnTo>
                  <a:lnTo>
                    <a:pt x="350" y="83"/>
                  </a:lnTo>
                  <a:lnTo>
                    <a:pt x="352" y="61"/>
                  </a:lnTo>
                  <a:lnTo>
                    <a:pt x="374" y="88"/>
                  </a:lnTo>
                  <a:lnTo>
                    <a:pt x="310" y="36"/>
                  </a:lnTo>
                  <a:lnTo>
                    <a:pt x="387" y="61"/>
                  </a:lnTo>
                  <a:lnTo>
                    <a:pt x="412" y="14"/>
                  </a:lnTo>
                  <a:lnTo>
                    <a:pt x="441" y="4"/>
                  </a:lnTo>
                  <a:lnTo>
                    <a:pt x="473" y="0"/>
                  </a:lnTo>
                  <a:lnTo>
                    <a:pt x="501" y="8"/>
                  </a:lnTo>
                  <a:lnTo>
                    <a:pt x="487" y="30"/>
                  </a:lnTo>
                  <a:lnTo>
                    <a:pt x="495" y="38"/>
                  </a:lnTo>
                  <a:lnTo>
                    <a:pt x="548" y="32"/>
                  </a:lnTo>
                  <a:lnTo>
                    <a:pt x="533" y="63"/>
                  </a:lnTo>
                  <a:lnTo>
                    <a:pt x="561" y="63"/>
                  </a:lnTo>
                  <a:lnTo>
                    <a:pt x="590" y="73"/>
                  </a:lnTo>
                  <a:lnTo>
                    <a:pt x="539" y="108"/>
                  </a:lnTo>
                  <a:lnTo>
                    <a:pt x="523" y="116"/>
                  </a:lnTo>
                  <a:lnTo>
                    <a:pt x="549" y="128"/>
                  </a:lnTo>
                  <a:lnTo>
                    <a:pt x="581" y="115"/>
                  </a:lnTo>
                  <a:lnTo>
                    <a:pt x="585" y="174"/>
                  </a:lnTo>
                  <a:lnTo>
                    <a:pt x="613" y="142"/>
                  </a:lnTo>
                  <a:lnTo>
                    <a:pt x="653" y="142"/>
                  </a:lnTo>
                  <a:lnTo>
                    <a:pt x="707" y="147"/>
                  </a:lnTo>
                  <a:lnTo>
                    <a:pt x="631" y="176"/>
                  </a:lnTo>
                  <a:lnTo>
                    <a:pt x="600" y="210"/>
                  </a:lnTo>
                  <a:lnTo>
                    <a:pt x="631" y="206"/>
                  </a:lnTo>
                  <a:lnTo>
                    <a:pt x="660" y="212"/>
                  </a:lnTo>
                  <a:lnTo>
                    <a:pt x="615" y="256"/>
                  </a:lnTo>
                  <a:lnTo>
                    <a:pt x="642" y="237"/>
                  </a:lnTo>
                  <a:lnTo>
                    <a:pt x="618" y="289"/>
                  </a:lnTo>
                  <a:lnTo>
                    <a:pt x="628" y="281"/>
                  </a:lnTo>
                  <a:lnTo>
                    <a:pt x="625" y="286"/>
                  </a:lnTo>
                  <a:lnTo>
                    <a:pt x="623" y="284"/>
                  </a:lnTo>
                  <a:lnTo>
                    <a:pt x="605" y="326"/>
                  </a:lnTo>
                  <a:lnTo>
                    <a:pt x="600" y="362"/>
                  </a:lnTo>
                  <a:lnTo>
                    <a:pt x="627" y="365"/>
                  </a:lnTo>
                  <a:lnTo>
                    <a:pt x="608" y="362"/>
                  </a:lnTo>
                  <a:lnTo>
                    <a:pt x="615" y="367"/>
                  </a:lnTo>
                  <a:lnTo>
                    <a:pt x="610" y="369"/>
                  </a:lnTo>
                  <a:lnTo>
                    <a:pt x="610" y="427"/>
                  </a:lnTo>
                  <a:lnTo>
                    <a:pt x="605" y="421"/>
                  </a:lnTo>
                  <a:lnTo>
                    <a:pt x="620" y="429"/>
                  </a:lnTo>
                  <a:lnTo>
                    <a:pt x="622" y="466"/>
                  </a:lnTo>
                  <a:lnTo>
                    <a:pt x="591" y="454"/>
                  </a:lnTo>
                  <a:lnTo>
                    <a:pt x="627" y="496"/>
                  </a:lnTo>
                  <a:lnTo>
                    <a:pt x="593" y="490"/>
                  </a:lnTo>
                  <a:lnTo>
                    <a:pt x="610" y="527"/>
                  </a:lnTo>
                  <a:lnTo>
                    <a:pt x="558" y="521"/>
                  </a:lnTo>
                  <a:lnTo>
                    <a:pt x="536" y="538"/>
                  </a:lnTo>
                  <a:lnTo>
                    <a:pt x="558" y="542"/>
                  </a:lnTo>
                  <a:lnTo>
                    <a:pt x="538" y="553"/>
                  </a:lnTo>
                  <a:lnTo>
                    <a:pt x="553" y="574"/>
                  </a:lnTo>
                  <a:lnTo>
                    <a:pt x="586" y="599"/>
                  </a:lnTo>
                  <a:lnTo>
                    <a:pt x="596" y="592"/>
                  </a:lnTo>
                  <a:lnTo>
                    <a:pt x="598" y="622"/>
                  </a:lnTo>
                  <a:lnTo>
                    <a:pt x="586" y="612"/>
                  </a:lnTo>
                  <a:lnTo>
                    <a:pt x="586" y="622"/>
                  </a:lnTo>
                  <a:lnTo>
                    <a:pt x="528" y="582"/>
                  </a:lnTo>
                  <a:lnTo>
                    <a:pt x="551" y="600"/>
                  </a:lnTo>
                  <a:lnTo>
                    <a:pt x="513" y="622"/>
                  </a:lnTo>
                  <a:lnTo>
                    <a:pt x="541" y="626"/>
                  </a:lnTo>
                  <a:lnTo>
                    <a:pt x="516" y="634"/>
                  </a:lnTo>
                  <a:lnTo>
                    <a:pt x="591" y="631"/>
                  </a:lnTo>
                  <a:lnTo>
                    <a:pt x="491" y="683"/>
                  </a:lnTo>
                  <a:lnTo>
                    <a:pt x="494" y="688"/>
                  </a:lnTo>
                  <a:lnTo>
                    <a:pt x="489" y="686"/>
                  </a:lnTo>
                  <a:lnTo>
                    <a:pt x="489" y="690"/>
                  </a:lnTo>
                  <a:lnTo>
                    <a:pt x="479" y="685"/>
                  </a:lnTo>
                  <a:lnTo>
                    <a:pt x="481" y="685"/>
                  </a:lnTo>
                  <a:lnTo>
                    <a:pt x="472" y="679"/>
                  </a:lnTo>
                  <a:lnTo>
                    <a:pt x="471" y="674"/>
                  </a:lnTo>
                  <a:lnTo>
                    <a:pt x="451" y="725"/>
                  </a:lnTo>
                  <a:lnTo>
                    <a:pt x="449" y="721"/>
                  </a:lnTo>
                  <a:lnTo>
                    <a:pt x="441" y="733"/>
                  </a:lnTo>
                  <a:lnTo>
                    <a:pt x="429" y="742"/>
                  </a:lnTo>
                  <a:lnTo>
                    <a:pt x="417" y="738"/>
                  </a:lnTo>
                  <a:lnTo>
                    <a:pt x="414" y="742"/>
                  </a:lnTo>
                  <a:lnTo>
                    <a:pt x="416" y="745"/>
                  </a:lnTo>
                  <a:lnTo>
                    <a:pt x="417" y="733"/>
                  </a:lnTo>
                  <a:lnTo>
                    <a:pt x="407" y="732"/>
                  </a:lnTo>
                  <a:lnTo>
                    <a:pt x="399" y="750"/>
                  </a:lnTo>
                  <a:lnTo>
                    <a:pt x="372" y="762"/>
                  </a:lnTo>
                  <a:lnTo>
                    <a:pt x="367" y="780"/>
                  </a:lnTo>
                  <a:lnTo>
                    <a:pt x="377" y="792"/>
                  </a:lnTo>
                  <a:lnTo>
                    <a:pt x="367" y="790"/>
                  </a:lnTo>
                  <a:lnTo>
                    <a:pt x="365" y="802"/>
                  </a:lnTo>
                  <a:lnTo>
                    <a:pt x="369" y="807"/>
                  </a:lnTo>
                  <a:lnTo>
                    <a:pt x="360" y="806"/>
                  </a:lnTo>
                  <a:lnTo>
                    <a:pt x="365" y="8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8"/>
            <p:cNvSpPr>
              <a:spLocks/>
            </p:cNvSpPr>
            <p:nvPr userDrawn="1"/>
          </p:nvSpPr>
          <p:spPr bwMode="auto">
            <a:xfrm>
              <a:off x="2249250" y="1438139"/>
              <a:ext cx="647761" cy="580568"/>
            </a:xfrm>
            <a:custGeom>
              <a:avLst/>
              <a:gdLst/>
              <a:ahLst/>
              <a:cxnLst>
                <a:cxn ang="0">
                  <a:pos x="84" y="351"/>
                </a:cxn>
                <a:cxn ang="0">
                  <a:pos x="110" y="346"/>
                </a:cxn>
                <a:cxn ang="0">
                  <a:pos x="152" y="339"/>
                </a:cxn>
                <a:cxn ang="0">
                  <a:pos x="162" y="323"/>
                </a:cxn>
                <a:cxn ang="0">
                  <a:pos x="139" y="314"/>
                </a:cxn>
                <a:cxn ang="0">
                  <a:pos x="201" y="265"/>
                </a:cxn>
                <a:cxn ang="0">
                  <a:pos x="186" y="240"/>
                </a:cxn>
                <a:cxn ang="0">
                  <a:pos x="208" y="228"/>
                </a:cxn>
                <a:cxn ang="0">
                  <a:pos x="246" y="193"/>
                </a:cxn>
                <a:cxn ang="0">
                  <a:pos x="253" y="181"/>
                </a:cxn>
                <a:cxn ang="0">
                  <a:pos x="255" y="161"/>
                </a:cxn>
                <a:cxn ang="0">
                  <a:pos x="328" y="96"/>
                </a:cxn>
                <a:cxn ang="0">
                  <a:pos x="298" y="97"/>
                </a:cxn>
                <a:cxn ang="0">
                  <a:pos x="368" y="45"/>
                </a:cxn>
                <a:cxn ang="0">
                  <a:pos x="317" y="17"/>
                </a:cxn>
                <a:cxn ang="0">
                  <a:pos x="301" y="0"/>
                </a:cxn>
                <a:cxn ang="0">
                  <a:pos x="139" y="20"/>
                </a:cxn>
                <a:cxn ang="0">
                  <a:pos x="126" y="35"/>
                </a:cxn>
                <a:cxn ang="0">
                  <a:pos x="100" y="39"/>
                </a:cxn>
                <a:cxn ang="0">
                  <a:pos x="94" y="52"/>
                </a:cxn>
                <a:cxn ang="0">
                  <a:pos x="62" y="40"/>
                </a:cxn>
                <a:cxn ang="0">
                  <a:pos x="69" y="67"/>
                </a:cxn>
                <a:cxn ang="0">
                  <a:pos x="28" y="77"/>
                </a:cxn>
                <a:cxn ang="0">
                  <a:pos x="23" y="81"/>
                </a:cxn>
                <a:cxn ang="0">
                  <a:pos x="27" y="92"/>
                </a:cxn>
                <a:cxn ang="0">
                  <a:pos x="43" y="94"/>
                </a:cxn>
                <a:cxn ang="0">
                  <a:pos x="35" y="114"/>
                </a:cxn>
                <a:cxn ang="0">
                  <a:pos x="62" y="129"/>
                </a:cxn>
                <a:cxn ang="0">
                  <a:pos x="75" y="128"/>
                </a:cxn>
                <a:cxn ang="0">
                  <a:pos x="79" y="153"/>
                </a:cxn>
                <a:cxn ang="0">
                  <a:pos x="95" y="143"/>
                </a:cxn>
                <a:cxn ang="0">
                  <a:pos x="114" y="134"/>
                </a:cxn>
                <a:cxn ang="0">
                  <a:pos x="100" y="160"/>
                </a:cxn>
                <a:cxn ang="0">
                  <a:pos x="169" y="101"/>
                </a:cxn>
                <a:cxn ang="0">
                  <a:pos x="100" y="168"/>
                </a:cxn>
                <a:cxn ang="0">
                  <a:pos x="62" y="170"/>
                </a:cxn>
                <a:cxn ang="0">
                  <a:pos x="82" y="230"/>
                </a:cxn>
                <a:cxn ang="0">
                  <a:pos x="52" y="276"/>
                </a:cxn>
                <a:cxn ang="0">
                  <a:pos x="70" y="276"/>
                </a:cxn>
                <a:cxn ang="0">
                  <a:pos x="80" y="279"/>
                </a:cxn>
                <a:cxn ang="0">
                  <a:pos x="80" y="296"/>
                </a:cxn>
                <a:cxn ang="0">
                  <a:pos x="82" y="299"/>
                </a:cxn>
                <a:cxn ang="0">
                  <a:pos x="87" y="309"/>
                </a:cxn>
                <a:cxn ang="0">
                  <a:pos x="52" y="311"/>
                </a:cxn>
                <a:cxn ang="0">
                  <a:pos x="33" y="339"/>
                </a:cxn>
                <a:cxn ang="0">
                  <a:pos x="35" y="331"/>
                </a:cxn>
                <a:cxn ang="0">
                  <a:pos x="47" y="339"/>
                </a:cxn>
                <a:cxn ang="0">
                  <a:pos x="59" y="348"/>
                </a:cxn>
              </a:cxnLst>
              <a:rect l="0" t="0" r="r" b="b"/>
              <a:pathLst>
                <a:path w="368" h="351">
                  <a:moveTo>
                    <a:pt x="59" y="348"/>
                  </a:moveTo>
                  <a:lnTo>
                    <a:pt x="84" y="351"/>
                  </a:lnTo>
                  <a:lnTo>
                    <a:pt x="77" y="339"/>
                  </a:lnTo>
                  <a:lnTo>
                    <a:pt x="110" y="346"/>
                  </a:lnTo>
                  <a:lnTo>
                    <a:pt x="109" y="334"/>
                  </a:lnTo>
                  <a:lnTo>
                    <a:pt x="152" y="339"/>
                  </a:lnTo>
                  <a:lnTo>
                    <a:pt x="154" y="344"/>
                  </a:lnTo>
                  <a:lnTo>
                    <a:pt x="162" y="323"/>
                  </a:lnTo>
                  <a:lnTo>
                    <a:pt x="136" y="319"/>
                  </a:lnTo>
                  <a:lnTo>
                    <a:pt x="139" y="314"/>
                  </a:lnTo>
                  <a:lnTo>
                    <a:pt x="126" y="311"/>
                  </a:lnTo>
                  <a:lnTo>
                    <a:pt x="201" y="265"/>
                  </a:lnTo>
                  <a:lnTo>
                    <a:pt x="184" y="259"/>
                  </a:lnTo>
                  <a:lnTo>
                    <a:pt x="186" y="240"/>
                  </a:lnTo>
                  <a:lnTo>
                    <a:pt x="191" y="235"/>
                  </a:lnTo>
                  <a:lnTo>
                    <a:pt x="208" y="228"/>
                  </a:lnTo>
                  <a:lnTo>
                    <a:pt x="172" y="222"/>
                  </a:lnTo>
                  <a:lnTo>
                    <a:pt x="246" y="193"/>
                  </a:lnTo>
                  <a:lnTo>
                    <a:pt x="241" y="191"/>
                  </a:lnTo>
                  <a:lnTo>
                    <a:pt x="253" y="181"/>
                  </a:lnTo>
                  <a:lnTo>
                    <a:pt x="229" y="183"/>
                  </a:lnTo>
                  <a:lnTo>
                    <a:pt x="255" y="161"/>
                  </a:lnTo>
                  <a:lnTo>
                    <a:pt x="255" y="168"/>
                  </a:lnTo>
                  <a:lnTo>
                    <a:pt x="328" y="96"/>
                  </a:lnTo>
                  <a:lnTo>
                    <a:pt x="260" y="126"/>
                  </a:lnTo>
                  <a:lnTo>
                    <a:pt x="298" y="97"/>
                  </a:lnTo>
                  <a:lnTo>
                    <a:pt x="273" y="99"/>
                  </a:lnTo>
                  <a:lnTo>
                    <a:pt x="368" y="45"/>
                  </a:lnTo>
                  <a:lnTo>
                    <a:pt x="323" y="3"/>
                  </a:lnTo>
                  <a:lnTo>
                    <a:pt x="317" y="17"/>
                  </a:lnTo>
                  <a:lnTo>
                    <a:pt x="273" y="25"/>
                  </a:lnTo>
                  <a:lnTo>
                    <a:pt x="301" y="0"/>
                  </a:lnTo>
                  <a:lnTo>
                    <a:pt x="131" y="2"/>
                  </a:lnTo>
                  <a:lnTo>
                    <a:pt x="139" y="20"/>
                  </a:lnTo>
                  <a:lnTo>
                    <a:pt x="112" y="13"/>
                  </a:lnTo>
                  <a:lnTo>
                    <a:pt x="126" y="35"/>
                  </a:lnTo>
                  <a:lnTo>
                    <a:pt x="110" y="35"/>
                  </a:lnTo>
                  <a:lnTo>
                    <a:pt x="100" y="39"/>
                  </a:lnTo>
                  <a:lnTo>
                    <a:pt x="122" y="64"/>
                  </a:lnTo>
                  <a:lnTo>
                    <a:pt x="94" y="52"/>
                  </a:lnTo>
                  <a:lnTo>
                    <a:pt x="102" y="62"/>
                  </a:lnTo>
                  <a:lnTo>
                    <a:pt x="62" y="40"/>
                  </a:lnTo>
                  <a:lnTo>
                    <a:pt x="52" y="57"/>
                  </a:lnTo>
                  <a:lnTo>
                    <a:pt x="69" y="67"/>
                  </a:lnTo>
                  <a:lnTo>
                    <a:pt x="69" y="74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23" y="81"/>
                  </a:lnTo>
                  <a:lnTo>
                    <a:pt x="0" y="94"/>
                  </a:lnTo>
                  <a:lnTo>
                    <a:pt x="27" y="92"/>
                  </a:lnTo>
                  <a:lnTo>
                    <a:pt x="15" y="107"/>
                  </a:lnTo>
                  <a:lnTo>
                    <a:pt x="43" y="94"/>
                  </a:lnTo>
                  <a:lnTo>
                    <a:pt x="23" y="109"/>
                  </a:lnTo>
                  <a:lnTo>
                    <a:pt x="35" y="114"/>
                  </a:lnTo>
                  <a:lnTo>
                    <a:pt x="22" y="124"/>
                  </a:lnTo>
                  <a:lnTo>
                    <a:pt x="62" y="129"/>
                  </a:lnTo>
                  <a:lnTo>
                    <a:pt x="28" y="136"/>
                  </a:lnTo>
                  <a:lnTo>
                    <a:pt x="75" y="128"/>
                  </a:lnTo>
                  <a:lnTo>
                    <a:pt x="67" y="156"/>
                  </a:lnTo>
                  <a:lnTo>
                    <a:pt x="79" y="153"/>
                  </a:lnTo>
                  <a:lnTo>
                    <a:pt x="77" y="158"/>
                  </a:lnTo>
                  <a:lnTo>
                    <a:pt x="95" y="143"/>
                  </a:lnTo>
                  <a:lnTo>
                    <a:pt x="94" y="151"/>
                  </a:lnTo>
                  <a:lnTo>
                    <a:pt x="114" y="134"/>
                  </a:lnTo>
                  <a:lnTo>
                    <a:pt x="117" y="141"/>
                  </a:lnTo>
                  <a:lnTo>
                    <a:pt x="100" y="160"/>
                  </a:lnTo>
                  <a:lnTo>
                    <a:pt x="139" y="118"/>
                  </a:lnTo>
                  <a:lnTo>
                    <a:pt x="169" y="101"/>
                  </a:lnTo>
                  <a:lnTo>
                    <a:pt x="183" y="139"/>
                  </a:lnTo>
                  <a:lnTo>
                    <a:pt x="100" y="168"/>
                  </a:lnTo>
                  <a:lnTo>
                    <a:pt x="141" y="202"/>
                  </a:lnTo>
                  <a:lnTo>
                    <a:pt x="62" y="170"/>
                  </a:lnTo>
                  <a:lnTo>
                    <a:pt x="92" y="223"/>
                  </a:lnTo>
                  <a:lnTo>
                    <a:pt x="82" y="230"/>
                  </a:lnTo>
                  <a:lnTo>
                    <a:pt x="112" y="255"/>
                  </a:lnTo>
                  <a:lnTo>
                    <a:pt x="52" y="276"/>
                  </a:lnTo>
                  <a:lnTo>
                    <a:pt x="69" y="264"/>
                  </a:lnTo>
                  <a:lnTo>
                    <a:pt x="70" y="276"/>
                  </a:lnTo>
                  <a:lnTo>
                    <a:pt x="84" y="254"/>
                  </a:lnTo>
                  <a:lnTo>
                    <a:pt x="80" y="279"/>
                  </a:lnTo>
                  <a:lnTo>
                    <a:pt x="70" y="284"/>
                  </a:lnTo>
                  <a:lnTo>
                    <a:pt x="80" y="296"/>
                  </a:lnTo>
                  <a:lnTo>
                    <a:pt x="84" y="291"/>
                  </a:lnTo>
                  <a:lnTo>
                    <a:pt x="82" y="299"/>
                  </a:lnTo>
                  <a:lnTo>
                    <a:pt x="112" y="279"/>
                  </a:lnTo>
                  <a:lnTo>
                    <a:pt x="87" y="309"/>
                  </a:lnTo>
                  <a:lnTo>
                    <a:pt x="38" y="289"/>
                  </a:lnTo>
                  <a:lnTo>
                    <a:pt x="52" y="311"/>
                  </a:lnTo>
                  <a:lnTo>
                    <a:pt x="55" y="311"/>
                  </a:lnTo>
                  <a:lnTo>
                    <a:pt x="33" y="339"/>
                  </a:lnTo>
                  <a:lnTo>
                    <a:pt x="33" y="344"/>
                  </a:lnTo>
                  <a:lnTo>
                    <a:pt x="35" y="331"/>
                  </a:lnTo>
                  <a:lnTo>
                    <a:pt x="45" y="348"/>
                  </a:lnTo>
                  <a:lnTo>
                    <a:pt x="47" y="339"/>
                  </a:lnTo>
                  <a:lnTo>
                    <a:pt x="59" y="338"/>
                  </a:lnTo>
                  <a:lnTo>
                    <a:pt x="59" y="3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4" name="Freeform 9"/>
            <p:cNvSpPr>
              <a:spLocks/>
            </p:cNvSpPr>
            <p:nvPr userDrawn="1"/>
          </p:nvSpPr>
          <p:spPr bwMode="auto">
            <a:xfrm>
              <a:off x="2152438" y="1621738"/>
              <a:ext cx="220027" cy="272917"/>
            </a:xfrm>
            <a:custGeom>
              <a:avLst/>
              <a:gdLst/>
              <a:ahLst/>
              <a:cxnLst>
                <a:cxn ang="0">
                  <a:pos x="11" y="42"/>
                </a:cxn>
                <a:cxn ang="0">
                  <a:pos x="31" y="45"/>
                </a:cxn>
                <a:cxn ang="0">
                  <a:pos x="18" y="17"/>
                </a:cxn>
                <a:cxn ang="0">
                  <a:pos x="43" y="10"/>
                </a:cxn>
                <a:cxn ang="0">
                  <a:pos x="20" y="0"/>
                </a:cxn>
                <a:cxn ang="0">
                  <a:pos x="97" y="67"/>
                </a:cxn>
                <a:cxn ang="0">
                  <a:pos x="93" y="50"/>
                </a:cxn>
                <a:cxn ang="0">
                  <a:pos x="120" y="99"/>
                </a:cxn>
                <a:cxn ang="0">
                  <a:pos x="125" y="92"/>
                </a:cxn>
                <a:cxn ang="0">
                  <a:pos x="102" y="139"/>
                </a:cxn>
                <a:cxn ang="0">
                  <a:pos x="97" y="119"/>
                </a:cxn>
                <a:cxn ang="0">
                  <a:pos x="97" y="149"/>
                </a:cxn>
                <a:cxn ang="0">
                  <a:pos x="88" y="141"/>
                </a:cxn>
                <a:cxn ang="0">
                  <a:pos x="90" y="163"/>
                </a:cxn>
                <a:cxn ang="0">
                  <a:pos x="73" y="143"/>
                </a:cxn>
                <a:cxn ang="0">
                  <a:pos x="82" y="165"/>
                </a:cxn>
                <a:cxn ang="0">
                  <a:pos x="67" y="158"/>
                </a:cxn>
                <a:cxn ang="0">
                  <a:pos x="73" y="165"/>
                </a:cxn>
                <a:cxn ang="0">
                  <a:pos x="40" y="148"/>
                </a:cxn>
                <a:cxn ang="0">
                  <a:pos x="55" y="146"/>
                </a:cxn>
                <a:cxn ang="0">
                  <a:pos x="30" y="124"/>
                </a:cxn>
                <a:cxn ang="0">
                  <a:pos x="40" y="101"/>
                </a:cxn>
                <a:cxn ang="0">
                  <a:pos x="30" y="109"/>
                </a:cxn>
                <a:cxn ang="0">
                  <a:pos x="33" y="104"/>
                </a:cxn>
                <a:cxn ang="0">
                  <a:pos x="28" y="89"/>
                </a:cxn>
                <a:cxn ang="0">
                  <a:pos x="0" y="65"/>
                </a:cxn>
                <a:cxn ang="0">
                  <a:pos x="25" y="75"/>
                </a:cxn>
                <a:cxn ang="0">
                  <a:pos x="31" y="65"/>
                </a:cxn>
                <a:cxn ang="0">
                  <a:pos x="0" y="54"/>
                </a:cxn>
                <a:cxn ang="0">
                  <a:pos x="16" y="54"/>
                </a:cxn>
                <a:cxn ang="0">
                  <a:pos x="11" y="42"/>
                </a:cxn>
              </a:cxnLst>
              <a:rect l="0" t="0" r="r" b="b"/>
              <a:pathLst>
                <a:path w="125" h="165">
                  <a:moveTo>
                    <a:pt x="11" y="42"/>
                  </a:moveTo>
                  <a:lnTo>
                    <a:pt x="31" y="45"/>
                  </a:lnTo>
                  <a:lnTo>
                    <a:pt x="18" y="17"/>
                  </a:lnTo>
                  <a:lnTo>
                    <a:pt x="43" y="10"/>
                  </a:lnTo>
                  <a:lnTo>
                    <a:pt x="20" y="0"/>
                  </a:lnTo>
                  <a:lnTo>
                    <a:pt x="97" y="67"/>
                  </a:lnTo>
                  <a:lnTo>
                    <a:pt x="93" y="50"/>
                  </a:lnTo>
                  <a:lnTo>
                    <a:pt x="120" y="99"/>
                  </a:lnTo>
                  <a:lnTo>
                    <a:pt x="125" y="92"/>
                  </a:lnTo>
                  <a:lnTo>
                    <a:pt x="102" y="139"/>
                  </a:lnTo>
                  <a:lnTo>
                    <a:pt x="97" y="119"/>
                  </a:lnTo>
                  <a:lnTo>
                    <a:pt x="97" y="149"/>
                  </a:lnTo>
                  <a:lnTo>
                    <a:pt x="88" y="141"/>
                  </a:lnTo>
                  <a:lnTo>
                    <a:pt x="90" y="163"/>
                  </a:lnTo>
                  <a:lnTo>
                    <a:pt x="73" y="143"/>
                  </a:lnTo>
                  <a:lnTo>
                    <a:pt x="82" y="165"/>
                  </a:lnTo>
                  <a:lnTo>
                    <a:pt x="67" y="158"/>
                  </a:lnTo>
                  <a:lnTo>
                    <a:pt x="73" y="165"/>
                  </a:lnTo>
                  <a:lnTo>
                    <a:pt x="40" y="148"/>
                  </a:lnTo>
                  <a:lnTo>
                    <a:pt x="55" y="146"/>
                  </a:lnTo>
                  <a:lnTo>
                    <a:pt x="30" y="124"/>
                  </a:lnTo>
                  <a:lnTo>
                    <a:pt x="40" y="101"/>
                  </a:lnTo>
                  <a:lnTo>
                    <a:pt x="30" y="109"/>
                  </a:lnTo>
                  <a:lnTo>
                    <a:pt x="33" y="104"/>
                  </a:lnTo>
                  <a:lnTo>
                    <a:pt x="28" y="89"/>
                  </a:lnTo>
                  <a:lnTo>
                    <a:pt x="0" y="65"/>
                  </a:lnTo>
                  <a:lnTo>
                    <a:pt x="25" y="75"/>
                  </a:lnTo>
                  <a:lnTo>
                    <a:pt x="31" y="65"/>
                  </a:lnTo>
                  <a:lnTo>
                    <a:pt x="0" y="54"/>
                  </a:lnTo>
                  <a:lnTo>
                    <a:pt x="16" y="54"/>
                  </a:lnTo>
                  <a:lnTo>
                    <a:pt x="11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5" name="Freeform 10"/>
            <p:cNvSpPr>
              <a:spLocks/>
            </p:cNvSpPr>
            <p:nvPr userDrawn="1"/>
          </p:nvSpPr>
          <p:spPr bwMode="auto">
            <a:xfrm>
              <a:off x="1856721" y="2005475"/>
              <a:ext cx="112654" cy="122399"/>
            </a:xfrm>
            <a:custGeom>
              <a:avLst/>
              <a:gdLst/>
              <a:ahLst/>
              <a:cxnLst>
                <a:cxn ang="0">
                  <a:pos x="27" y="74"/>
                </a:cxn>
                <a:cxn ang="0">
                  <a:pos x="0" y="35"/>
                </a:cxn>
                <a:cxn ang="0">
                  <a:pos x="25" y="38"/>
                </a:cxn>
                <a:cxn ang="0">
                  <a:pos x="27" y="27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12" y="7"/>
                </a:cxn>
                <a:cxn ang="0">
                  <a:pos x="20" y="0"/>
                </a:cxn>
                <a:cxn ang="0">
                  <a:pos x="44" y="37"/>
                </a:cxn>
                <a:cxn ang="0">
                  <a:pos x="64" y="42"/>
                </a:cxn>
                <a:cxn ang="0">
                  <a:pos x="27" y="74"/>
                </a:cxn>
              </a:cxnLst>
              <a:rect l="0" t="0" r="r" b="b"/>
              <a:pathLst>
                <a:path w="64" h="74">
                  <a:moveTo>
                    <a:pt x="27" y="74"/>
                  </a:moveTo>
                  <a:lnTo>
                    <a:pt x="0" y="35"/>
                  </a:lnTo>
                  <a:lnTo>
                    <a:pt x="25" y="38"/>
                  </a:lnTo>
                  <a:lnTo>
                    <a:pt x="27" y="27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44" y="37"/>
                  </a:lnTo>
                  <a:lnTo>
                    <a:pt x="64" y="42"/>
                  </a:lnTo>
                  <a:lnTo>
                    <a:pt x="27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6" name="Freeform 11"/>
            <p:cNvSpPr>
              <a:spLocks/>
            </p:cNvSpPr>
            <p:nvPr userDrawn="1"/>
          </p:nvSpPr>
          <p:spPr bwMode="auto">
            <a:xfrm>
              <a:off x="2009860" y="1927735"/>
              <a:ext cx="112654" cy="114129"/>
            </a:xfrm>
            <a:custGeom>
              <a:avLst/>
              <a:gdLst/>
              <a:ahLst/>
              <a:cxnLst>
                <a:cxn ang="0">
                  <a:pos x="62" y="28"/>
                </a:cxn>
                <a:cxn ang="0">
                  <a:pos x="64" y="52"/>
                </a:cxn>
                <a:cxn ang="0">
                  <a:pos x="59" y="43"/>
                </a:cxn>
                <a:cxn ang="0">
                  <a:pos x="61" y="62"/>
                </a:cxn>
                <a:cxn ang="0">
                  <a:pos x="55" y="60"/>
                </a:cxn>
                <a:cxn ang="0">
                  <a:pos x="39" y="64"/>
                </a:cxn>
                <a:cxn ang="0">
                  <a:pos x="30" y="69"/>
                </a:cxn>
                <a:cxn ang="0">
                  <a:pos x="0" y="43"/>
                </a:cxn>
                <a:cxn ang="0">
                  <a:pos x="19" y="37"/>
                </a:cxn>
                <a:cxn ang="0">
                  <a:pos x="12" y="10"/>
                </a:cxn>
                <a:cxn ang="0">
                  <a:pos x="37" y="28"/>
                </a:cxn>
                <a:cxn ang="0">
                  <a:pos x="20" y="8"/>
                </a:cxn>
                <a:cxn ang="0">
                  <a:pos x="49" y="0"/>
                </a:cxn>
                <a:cxn ang="0">
                  <a:pos x="62" y="28"/>
                </a:cxn>
              </a:cxnLst>
              <a:rect l="0" t="0" r="r" b="b"/>
              <a:pathLst>
                <a:path w="64" h="69">
                  <a:moveTo>
                    <a:pt x="62" y="28"/>
                  </a:moveTo>
                  <a:lnTo>
                    <a:pt x="64" y="52"/>
                  </a:lnTo>
                  <a:lnTo>
                    <a:pt x="59" y="43"/>
                  </a:lnTo>
                  <a:lnTo>
                    <a:pt x="61" y="62"/>
                  </a:lnTo>
                  <a:lnTo>
                    <a:pt x="55" y="60"/>
                  </a:lnTo>
                  <a:lnTo>
                    <a:pt x="39" y="64"/>
                  </a:lnTo>
                  <a:lnTo>
                    <a:pt x="30" y="69"/>
                  </a:lnTo>
                  <a:lnTo>
                    <a:pt x="0" y="43"/>
                  </a:lnTo>
                  <a:lnTo>
                    <a:pt x="19" y="37"/>
                  </a:lnTo>
                  <a:lnTo>
                    <a:pt x="12" y="10"/>
                  </a:lnTo>
                  <a:lnTo>
                    <a:pt x="37" y="28"/>
                  </a:lnTo>
                  <a:lnTo>
                    <a:pt x="20" y="8"/>
                  </a:lnTo>
                  <a:lnTo>
                    <a:pt x="49" y="0"/>
                  </a:lnTo>
                  <a:lnTo>
                    <a:pt x="6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7" name="Freeform 12"/>
            <p:cNvSpPr>
              <a:spLocks/>
            </p:cNvSpPr>
            <p:nvPr userDrawn="1"/>
          </p:nvSpPr>
          <p:spPr bwMode="auto">
            <a:xfrm>
              <a:off x="2106672" y="1835109"/>
              <a:ext cx="68649" cy="69470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0" y="0"/>
                </a:cxn>
                <a:cxn ang="0">
                  <a:pos x="39" y="42"/>
                </a:cxn>
              </a:cxnLst>
              <a:rect l="0" t="0" r="r" b="b"/>
              <a:pathLst>
                <a:path w="39" h="42">
                  <a:moveTo>
                    <a:pt x="39" y="42"/>
                  </a:moveTo>
                  <a:lnTo>
                    <a:pt x="0" y="0"/>
                  </a:lnTo>
                  <a:lnTo>
                    <a:pt x="39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8" name="Freeform 13"/>
            <p:cNvSpPr>
              <a:spLocks/>
            </p:cNvSpPr>
            <p:nvPr userDrawn="1"/>
          </p:nvSpPr>
          <p:spPr bwMode="auto">
            <a:xfrm>
              <a:off x="1962334" y="1826839"/>
              <a:ext cx="117935" cy="84356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67" y="51"/>
                </a:cxn>
                <a:cxn ang="0">
                  <a:pos x="0" y="20"/>
                </a:cxn>
                <a:cxn ang="0">
                  <a:pos x="19" y="17"/>
                </a:cxn>
                <a:cxn ang="0">
                  <a:pos x="12" y="17"/>
                </a:cxn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61" y="10"/>
                </a:cxn>
              </a:cxnLst>
              <a:rect l="0" t="0" r="r" b="b"/>
              <a:pathLst>
                <a:path w="67" h="51">
                  <a:moveTo>
                    <a:pt x="61" y="10"/>
                  </a:moveTo>
                  <a:lnTo>
                    <a:pt x="67" y="51"/>
                  </a:lnTo>
                  <a:lnTo>
                    <a:pt x="0" y="20"/>
                  </a:lnTo>
                  <a:lnTo>
                    <a:pt x="19" y="17"/>
                  </a:lnTo>
                  <a:lnTo>
                    <a:pt x="12" y="17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22" y="0"/>
                  </a:lnTo>
                  <a:lnTo>
                    <a:pt x="61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9" name="Freeform 14"/>
            <p:cNvSpPr>
              <a:spLocks/>
            </p:cNvSpPr>
            <p:nvPr userDrawn="1"/>
          </p:nvSpPr>
          <p:spPr bwMode="auto">
            <a:xfrm>
              <a:off x="1942972" y="1919465"/>
              <a:ext cx="31684" cy="3804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8" y="23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8" h="23">
                  <a:moveTo>
                    <a:pt x="11" y="6"/>
                  </a:moveTo>
                  <a:lnTo>
                    <a:pt x="18" y="23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0" name="Freeform 15"/>
            <p:cNvSpPr>
              <a:spLocks/>
            </p:cNvSpPr>
            <p:nvPr userDrawn="1"/>
          </p:nvSpPr>
          <p:spPr bwMode="auto">
            <a:xfrm>
              <a:off x="1691260" y="1972394"/>
              <a:ext cx="235869" cy="157134"/>
            </a:xfrm>
            <a:custGeom>
              <a:avLst/>
              <a:gdLst/>
              <a:ahLst/>
              <a:cxnLst>
                <a:cxn ang="0">
                  <a:pos x="92" y="15"/>
                </a:cxn>
                <a:cxn ang="0">
                  <a:pos x="107" y="0"/>
                </a:cxn>
                <a:cxn ang="0">
                  <a:pos x="118" y="45"/>
                </a:cxn>
                <a:cxn ang="0">
                  <a:pos x="131" y="48"/>
                </a:cxn>
                <a:cxn ang="0">
                  <a:pos x="134" y="33"/>
                </a:cxn>
                <a:cxn ang="0">
                  <a:pos x="109" y="72"/>
                </a:cxn>
                <a:cxn ang="0">
                  <a:pos x="49" y="95"/>
                </a:cxn>
                <a:cxn ang="0">
                  <a:pos x="81" y="65"/>
                </a:cxn>
                <a:cxn ang="0">
                  <a:pos x="45" y="75"/>
                </a:cxn>
                <a:cxn ang="0">
                  <a:pos x="52" y="58"/>
                </a:cxn>
                <a:cxn ang="0">
                  <a:pos x="37" y="63"/>
                </a:cxn>
                <a:cxn ang="0">
                  <a:pos x="0" y="67"/>
                </a:cxn>
                <a:cxn ang="0">
                  <a:pos x="30" y="47"/>
                </a:cxn>
                <a:cxn ang="0">
                  <a:pos x="5" y="53"/>
                </a:cxn>
                <a:cxn ang="0">
                  <a:pos x="104" y="53"/>
                </a:cxn>
                <a:cxn ang="0">
                  <a:pos x="92" y="15"/>
                </a:cxn>
              </a:cxnLst>
              <a:rect l="0" t="0" r="r" b="b"/>
              <a:pathLst>
                <a:path w="134" h="95">
                  <a:moveTo>
                    <a:pt x="92" y="15"/>
                  </a:moveTo>
                  <a:lnTo>
                    <a:pt x="107" y="0"/>
                  </a:lnTo>
                  <a:lnTo>
                    <a:pt x="118" y="45"/>
                  </a:lnTo>
                  <a:lnTo>
                    <a:pt x="131" y="48"/>
                  </a:lnTo>
                  <a:lnTo>
                    <a:pt x="134" y="33"/>
                  </a:lnTo>
                  <a:lnTo>
                    <a:pt x="109" y="72"/>
                  </a:lnTo>
                  <a:lnTo>
                    <a:pt x="49" y="95"/>
                  </a:lnTo>
                  <a:lnTo>
                    <a:pt x="81" y="65"/>
                  </a:lnTo>
                  <a:lnTo>
                    <a:pt x="45" y="75"/>
                  </a:lnTo>
                  <a:lnTo>
                    <a:pt x="52" y="58"/>
                  </a:lnTo>
                  <a:lnTo>
                    <a:pt x="37" y="63"/>
                  </a:lnTo>
                  <a:lnTo>
                    <a:pt x="0" y="67"/>
                  </a:lnTo>
                  <a:lnTo>
                    <a:pt x="30" y="47"/>
                  </a:lnTo>
                  <a:lnTo>
                    <a:pt x="5" y="53"/>
                  </a:lnTo>
                  <a:lnTo>
                    <a:pt x="104" y="53"/>
                  </a:lnTo>
                  <a:lnTo>
                    <a:pt x="92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1" name="Freeform 16"/>
            <p:cNvSpPr>
              <a:spLocks/>
            </p:cNvSpPr>
            <p:nvPr userDrawn="1"/>
          </p:nvSpPr>
          <p:spPr bwMode="auto">
            <a:xfrm>
              <a:off x="1580366" y="1937659"/>
              <a:ext cx="123215" cy="10585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8" y="4"/>
                </a:cxn>
                <a:cxn ang="0">
                  <a:pos x="58" y="9"/>
                </a:cxn>
                <a:cxn ang="0">
                  <a:pos x="70" y="5"/>
                </a:cxn>
                <a:cxn ang="0">
                  <a:pos x="67" y="0"/>
                </a:cxn>
                <a:cxn ang="0">
                  <a:pos x="60" y="44"/>
                </a:cxn>
                <a:cxn ang="0">
                  <a:pos x="60" y="27"/>
                </a:cxn>
                <a:cxn ang="0">
                  <a:pos x="30" y="64"/>
                </a:cxn>
                <a:cxn ang="0">
                  <a:pos x="25" y="49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0" y="54"/>
                </a:cxn>
                <a:cxn ang="0">
                  <a:pos x="33" y="19"/>
                </a:cxn>
              </a:cxnLst>
              <a:rect l="0" t="0" r="r" b="b"/>
              <a:pathLst>
                <a:path w="70" h="64">
                  <a:moveTo>
                    <a:pt x="33" y="19"/>
                  </a:moveTo>
                  <a:lnTo>
                    <a:pt x="58" y="4"/>
                  </a:lnTo>
                  <a:lnTo>
                    <a:pt x="58" y="9"/>
                  </a:lnTo>
                  <a:lnTo>
                    <a:pt x="70" y="5"/>
                  </a:lnTo>
                  <a:lnTo>
                    <a:pt x="67" y="0"/>
                  </a:lnTo>
                  <a:lnTo>
                    <a:pt x="60" y="44"/>
                  </a:lnTo>
                  <a:lnTo>
                    <a:pt x="60" y="27"/>
                  </a:lnTo>
                  <a:lnTo>
                    <a:pt x="30" y="64"/>
                  </a:lnTo>
                  <a:lnTo>
                    <a:pt x="25" y="49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0" y="54"/>
                  </a:lnTo>
                  <a:lnTo>
                    <a:pt x="33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2" name="Freeform 17"/>
            <p:cNvSpPr>
              <a:spLocks/>
            </p:cNvSpPr>
            <p:nvPr userDrawn="1"/>
          </p:nvSpPr>
          <p:spPr bwMode="auto">
            <a:xfrm>
              <a:off x="1809195" y="1896308"/>
              <a:ext cx="47526" cy="19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2"/>
                </a:cxn>
                <a:cxn ang="0">
                  <a:pos x="7" y="10"/>
                </a:cxn>
                <a:cxn ang="0">
                  <a:pos x="22" y="12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7" y="2"/>
                  </a:lnTo>
                  <a:lnTo>
                    <a:pt x="7" y="10"/>
                  </a:lnTo>
                  <a:lnTo>
                    <a:pt x="22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3" name="Freeform 18"/>
            <p:cNvSpPr>
              <a:spLocks/>
            </p:cNvSpPr>
            <p:nvPr userDrawn="1"/>
          </p:nvSpPr>
          <p:spPr bwMode="auto">
            <a:xfrm>
              <a:off x="1781031" y="1851649"/>
              <a:ext cx="80970" cy="2481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14"/>
                </a:cxn>
                <a:cxn ang="0">
                  <a:pos x="0" y="15"/>
                </a:cxn>
                <a:cxn ang="0">
                  <a:pos x="41" y="0"/>
                </a:cxn>
              </a:cxnLst>
              <a:rect l="0" t="0" r="r" b="b"/>
              <a:pathLst>
                <a:path w="46" h="15">
                  <a:moveTo>
                    <a:pt x="41" y="0"/>
                  </a:moveTo>
                  <a:lnTo>
                    <a:pt x="46" y="14"/>
                  </a:lnTo>
                  <a:lnTo>
                    <a:pt x="0" y="15"/>
                  </a:lnTo>
                  <a:lnTo>
                    <a:pt x="4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4" name="Freeform 19"/>
            <p:cNvSpPr>
              <a:spLocks/>
            </p:cNvSpPr>
            <p:nvPr userDrawn="1"/>
          </p:nvSpPr>
          <p:spPr bwMode="auto">
            <a:xfrm>
              <a:off x="2089070" y="1735866"/>
              <a:ext cx="15842" cy="380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0" y="0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lnTo>
                    <a:pt x="9" y="23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5" name="Freeform 20"/>
            <p:cNvSpPr>
              <a:spLocks/>
            </p:cNvSpPr>
            <p:nvPr userDrawn="1"/>
          </p:nvSpPr>
          <p:spPr bwMode="auto">
            <a:xfrm>
              <a:off x="2154198" y="1919465"/>
              <a:ext cx="21123" cy="99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6" name="Freeform 21"/>
            <p:cNvSpPr>
              <a:spLocks/>
            </p:cNvSpPr>
            <p:nvPr userDrawn="1"/>
          </p:nvSpPr>
          <p:spPr bwMode="auto">
            <a:xfrm>
              <a:off x="2136596" y="1957508"/>
              <a:ext cx="345003" cy="1786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66" y="101"/>
                </a:cxn>
                <a:cxn ang="0">
                  <a:pos x="71" y="94"/>
                </a:cxn>
                <a:cxn ang="0">
                  <a:pos x="72" y="101"/>
                </a:cxn>
                <a:cxn ang="0">
                  <a:pos x="72" y="96"/>
                </a:cxn>
                <a:cxn ang="0">
                  <a:pos x="91" y="94"/>
                </a:cxn>
                <a:cxn ang="0">
                  <a:pos x="94" y="99"/>
                </a:cxn>
                <a:cxn ang="0">
                  <a:pos x="128" y="103"/>
                </a:cxn>
                <a:cxn ang="0">
                  <a:pos x="131" y="108"/>
                </a:cxn>
                <a:cxn ang="0">
                  <a:pos x="141" y="106"/>
                </a:cxn>
                <a:cxn ang="0">
                  <a:pos x="143" y="98"/>
                </a:cxn>
                <a:cxn ang="0">
                  <a:pos x="196" y="61"/>
                </a:cxn>
                <a:cxn ang="0">
                  <a:pos x="128" y="66"/>
                </a:cxn>
                <a:cxn ang="0">
                  <a:pos x="136" y="72"/>
                </a:cxn>
                <a:cxn ang="0">
                  <a:pos x="121" y="74"/>
                </a:cxn>
                <a:cxn ang="0">
                  <a:pos x="109" y="69"/>
                </a:cxn>
                <a:cxn ang="0">
                  <a:pos x="97" y="61"/>
                </a:cxn>
                <a:cxn ang="0">
                  <a:pos x="94" y="71"/>
                </a:cxn>
                <a:cxn ang="0">
                  <a:pos x="67" y="56"/>
                </a:cxn>
                <a:cxn ang="0">
                  <a:pos x="77" y="46"/>
                </a:cxn>
                <a:cxn ang="0">
                  <a:pos x="24" y="0"/>
                </a:cxn>
              </a:cxnLst>
              <a:rect l="0" t="0" r="r" b="b"/>
              <a:pathLst>
                <a:path w="196" h="108">
                  <a:moveTo>
                    <a:pt x="24" y="0"/>
                  </a:moveTo>
                  <a:lnTo>
                    <a:pt x="0" y="4"/>
                  </a:lnTo>
                  <a:lnTo>
                    <a:pt x="7" y="12"/>
                  </a:lnTo>
                  <a:lnTo>
                    <a:pt x="0" y="9"/>
                  </a:lnTo>
                  <a:lnTo>
                    <a:pt x="66" y="101"/>
                  </a:lnTo>
                  <a:lnTo>
                    <a:pt x="71" y="94"/>
                  </a:lnTo>
                  <a:lnTo>
                    <a:pt x="72" y="101"/>
                  </a:lnTo>
                  <a:lnTo>
                    <a:pt x="72" y="96"/>
                  </a:lnTo>
                  <a:lnTo>
                    <a:pt x="91" y="94"/>
                  </a:lnTo>
                  <a:lnTo>
                    <a:pt x="94" y="99"/>
                  </a:lnTo>
                  <a:lnTo>
                    <a:pt x="128" y="103"/>
                  </a:lnTo>
                  <a:lnTo>
                    <a:pt x="131" y="108"/>
                  </a:lnTo>
                  <a:lnTo>
                    <a:pt x="141" y="106"/>
                  </a:lnTo>
                  <a:lnTo>
                    <a:pt x="143" y="98"/>
                  </a:lnTo>
                  <a:lnTo>
                    <a:pt x="196" y="61"/>
                  </a:lnTo>
                  <a:lnTo>
                    <a:pt x="128" y="66"/>
                  </a:lnTo>
                  <a:lnTo>
                    <a:pt x="136" y="72"/>
                  </a:lnTo>
                  <a:lnTo>
                    <a:pt x="121" y="74"/>
                  </a:lnTo>
                  <a:lnTo>
                    <a:pt x="109" y="69"/>
                  </a:lnTo>
                  <a:lnTo>
                    <a:pt x="97" y="61"/>
                  </a:lnTo>
                  <a:lnTo>
                    <a:pt x="94" y="71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7" name="Freeform 22"/>
            <p:cNvSpPr>
              <a:spLocks/>
            </p:cNvSpPr>
            <p:nvPr userDrawn="1"/>
          </p:nvSpPr>
          <p:spPr bwMode="auto">
            <a:xfrm>
              <a:off x="2148917" y="1990589"/>
              <a:ext cx="56327" cy="6947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2" y="42"/>
                </a:cxn>
                <a:cxn ang="0">
                  <a:pos x="0" y="32"/>
                </a:cxn>
                <a:cxn ang="0">
                  <a:pos x="15" y="0"/>
                </a:cxn>
              </a:cxnLst>
              <a:rect l="0" t="0" r="r" b="b"/>
              <a:pathLst>
                <a:path w="32" h="42">
                  <a:moveTo>
                    <a:pt x="15" y="0"/>
                  </a:moveTo>
                  <a:lnTo>
                    <a:pt x="32" y="42"/>
                  </a:lnTo>
                  <a:lnTo>
                    <a:pt x="0" y="32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8" name="Freeform 23"/>
            <p:cNvSpPr>
              <a:spLocks/>
            </p:cNvSpPr>
            <p:nvPr userDrawn="1"/>
          </p:nvSpPr>
          <p:spPr bwMode="auto">
            <a:xfrm>
              <a:off x="1997538" y="1988934"/>
              <a:ext cx="98572" cy="12736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6" y="6"/>
                </a:cxn>
                <a:cxn ang="0">
                  <a:pos x="0" y="77"/>
                </a:cxn>
                <a:cxn ang="0">
                  <a:pos x="2" y="0"/>
                </a:cxn>
              </a:cxnLst>
              <a:rect l="0" t="0" r="r" b="b"/>
              <a:pathLst>
                <a:path w="56" h="77">
                  <a:moveTo>
                    <a:pt x="2" y="0"/>
                  </a:moveTo>
                  <a:lnTo>
                    <a:pt x="56" y="6"/>
                  </a:lnTo>
                  <a:lnTo>
                    <a:pt x="0" y="77"/>
                  </a:lnTo>
                  <a:lnTo>
                    <a:pt x="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49" name="Freeform 24"/>
            <p:cNvSpPr>
              <a:spLocks/>
            </p:cNvSpPr>
            <p:nvPr userDrawn="1"/>
          </p:nvSpPr>
          <p:spPr bwMode="auto">
            <a:xfrm>
              <a:off x="3437398" y="2786182"/>
              <a:ext cx="244671" cy="135631"/>
            </a:xfrm>
            <a:custGeom>
              <a:avLst/>
              <a:gdLst/>
              <a:ahLst/>
              <a:cxnLst>
                <a:cxn ang="0">
                  <a:pos x="59" y="82"/>
                </a:cxn>
                <a:cxn ang="0">
                  <a:pos x="24" y="69"/>
                </a:cxn>
                <a:cxn ang="0">
                  <a:pos x="35" y="61"/>
                </a:cxn>
                <a:cxn ang="0">
                  <a:pos x="30" y="62"/>
                </a:cxn>
                <a:cxn ang="0">
                  <a:pos x="35" y="54"/>
                </a:cxn>
                <a:cxn ang="0">
                  <a:pos x="8" y="49"/>
                </a:cxn>
                <a:cxn ang="0">
                  <a:pos x="35" y="37"/>
                </a:cxn>
                <a:cxn ang="0">
                  <a:pos x="27" y="39"/>
                </a:cxn>
                <a:cxn ang="0">
                  <a:pos x="35" y="30"/>
                </a:cxn>
                <a:cxn ang="0">
                  <a:pos x="0" y="30"/>
                </a:cxn>
                <a:cxn ang="0">
                  <a:pos x="5" y="19"/>
                </a:cxn>
                <a:cxn ang="0">
                  <a:pos x="17" y="24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12"/>
                </a:cxn>
                <a:cxn ang="0">
                  <a:pos x="12" y="9"/>
                </a:cxn>
                <a:cxn ang="0">
                  <a:pos x="25" y="19"/>
                </a:cxn>
                <a:cxn ang="0">
                  <a:pos x="25" y="15"/>
                </a:cxn>
                <a:cxn ang="0">
                  <a:pos x="27" y="19"/>
                </a:cxn>
                <a:cxn ang="0">
                  <a:pos x="22" y="7"/>
                </a:cxn>
                <a:cxn ang="0">
                  <a:pos x="27" y="7"/>
                </a:cxn>
                <a:cxn ang="0">
                  <a:pos x="19" y="0"/>
                </a:cxn>
                <a:cxn ang="0">
                  <a:pos x="42" y="35"/>
                </a:cxn>
                <a:cxn ang="0">
                  <a:pos x="49" y="24"/>
                </a:cxn>
                <a:cxn ang="0">
                  <a:pos x="52" y="29"/>
                </a:cxn>
                <a:cxn ang="0">
                  <a:pos x="54" y="12"/>
                </a:cxn>
                <a:cxn ang="0">
                  <a:pos x="64" y="22"/>
                </a:cxn>
                <a:cxn ang="0">
                  <a:pos x="74" y="9"/>
                </a:cxn>
                <a:cxn ang="0">
                  <a:pos x="82" y="24"/>
                </a:cxn>
                <a:cxn ang="0">
                  <a:pos x="79" y="9"/>
                </a:cxn>
                <a:cxn ang="0">
                  <a:pos x="102" y="9"/>
                </a:cxn>
                <a:cxn ang="0">
                  <a:pos x="101" y="0"/>
                </a:cxn>
                <a:cxn ang="0">
                  <a:pos x="126" y="3"/>
                </a:cxn>
                <a:cxn ang="0">
                  <a:pos x="119" y="10"/>
                </a:cxn>
                <a:cxn ang="0">
                  <a:pos x="132" y="27"/>
                </a:cxn>
                <a:cxn ang="0">
                  <a:pos x="132" y="24"/>
                </a:cxn>
                <a:cxn ang="0">
                  <a:pos x="136" y="37"/>
                </a:cxn>
                <a:cxn ang="0">
                  <a:pos x="139" y="35"/>
                </a:cxn>
                <a:cxn ang="0">
                  <a:pos x="126" y="54"/>
                </a:cxn>
                <a:cxn ang="0">
                  <a:pos x="131" y="52"/>
                </a:cxn>
                <a:cxn ang="0">
                  <a:pos x="59" y="82"/>
                </a:cxn>
              </a:cxnLst>
              <a:rect l="0" t="0" r="r" b="b"/>
              <a:pathLst>
                <a:path w="139" h="82">
                  <a:moveTo>
                    <a:pt x="59" y="82"/>
                  </a:moveTo>
                  <a:lnTo>
                    <a:pt x="24" y="69"/>
                  </a:lnTo>
                  <a:lnTo>
                    <a:pt x="35" y="61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8" y="49"/>
                  </a:lnTo>
                  <a:lnTo>
                    <a:pt x="35" y="37"/>
                  </a:lnTo>
                  <a:lnTo>
                    <a:pt x="27" y="39"/>
                  </a:lnTo>
                  <a:lnTo>
                    <a:pt x="35" y="30"/>
                  </a:lnTo>
                  <a:lnTo>
                    <a:pt x="0" y="30"/>
                  </a:lnTo>
                  <a:lnTo>
                    <a:pt x="5" y="19"/>
                  </a:lnTo>
                  <a:lnTo>
                    <a:pt x="17" y="24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2" y="7"/>
                  </a:lnTo>
                  <a:lnTo>
                    <a:pt x="27" y="7"/>
                  </a:lnTo>
                  <a:lnTo>
                    <a:pt x="19" y="0"/>
                  </a:lnTo>
                  <a:lnTo>
                    <a:pt x="42" y="35"/>
                  </a:lnTo>
                  <a:lnTo>
                    <a:pt x="49" y="24"/>
                  </a:lnTo>
                  <a:lnTo>
                    <a:pt x="52" y="29"/>
                  </a:lnTo>
                  <a:lnTo>
                    <a:pt x="54" y="12"/>
                  </a:lnTo>
                  <a:lnTo>
                    <a:pt x="64" y="22"/>
                  </a:lnTo>
                  <a:lnTo>
                    <a:pt x="74" y="9"/>
                  </a:lnTo>
                  <a:lnTo>
                    <a:pt x="82" y="24"/>
                  </a:lnTo>
                  <a:lnTo>
                    <a:pt x="79" y="9"/>
                  </a:lnTo>
                  <a:lnTo>
                    <a:pt x="102" y="9"/>
                  </a:lnTo>
                  <a:lnTo>
                    <a:pt x="101" y="0"/>
                  </a:lnTo>
                  <a:lnTo>
                    <a:pt x="126" y="3"/>
                  </a:lnTo>
                  <a:lnTo>
                    <a:pt x="119" y="10"/>
                  </a:lnTo>
                  <a:lnTo>
                    <a:pt x="132" y="27"/>
                  </a:lnTo>
                  <a:lnTo>
                    <a:pt x="132" y="24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26" y="54"/>
                  </a:lnTo>
                  <a:lnTo>
                    <a:pt x="131" y="52"/>
                  </a:lnTo>
                  <a:lnTo>
                    <a:pt x="59" y="8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0" name="Freeform 25"/>
            <p:cNvSpPr>
              <a:spLocks/>
            </p:cNvSpPr>
            <p:nvPr userDrawn="1"/>
          </p:nvSpPr>
          <p:spPr bwMode="auto">
            <a:xfrm>
              <a:off x="5602468" y="2210576"/>
              <a:ext cx="100333" cy="1720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7" y="104"/>
                </a:cxn>
                <a:cxn ang="0">
                  <a:pos x="45" y="99"/>
                </a:cxn>
                <a:cxn ang="0">
                  <a:pos x="48" y="103"/>
                </a:cxn>
                <a:cxn ang="0">
                  <a:pos x="13" y="88"/>
                </a:cxn>
                <a:cxn ang="0">
                  <a:pos x="22" y="84"/>
                </a:cxn>
                <a:cxn ang="0">
                  <a:pos x="17" y="71"/>
                </a:cxn>
                <a:cxn ang="0">
                  <a:pos x="0" y="66"/>
                </a:cxn>
                <a:cxn ang="0">
                  <a:pos x="13" y="0"/>
                </a:cxn>
              </a:cxnLst>
              <a:rect l="0" t="0" r="r" b="b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1" name="Freeform 26"/>
            <p:cNvSpPr>
              <a:spLocks/>
            </p:cNvSpPr>
            <p:nvPr userDrawn="1"/>
          </p:nvSpPr>
          <p:spPr bwMode="auto">
            <a:xfrm>
              <a:off x="5625351" y="1937659"/>
              <a:ext cx="334442" cy="25968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7" y="42"/>
                </a:cxn>
                <a:cxn ang="0">
                  <a:pos x="190" y="0"/>
                </a:cxn>
                <a:cxn ang="0">
                  <a:pos x="168" y="32"/>
                </a:cxn>
                <a:cxn ang="0">
                  <a:pos x="67" y="100"/>
                </a:cxn>
                <a:cxn ang="0">
                  <a:pos x="57" y="103"/>
                </a:cxn>
                <a:cxn ang="0">
                  <a:pos x="59" y="123"/>
                </a:cxn>
                <a:cxn ang="0">
                  <a:pos x="45" y="132"/>
                </a:cxn>
                <a:cxn ang="0">
                  <a:pos x="45" y="153"/>
                </a:cxn>
                <a:cxn ang="0">
                  <a:pos x="40" y="148"/>
                </a:cxn>
                <a:cxn ang="0">
                  <a:pos x="7" y="157"/>
                </a:cxn>
                <a:cxn ang="0">
                  <a:pos x="17" y="147"/>
                </a:cxn>
                <a:cxn ang="0">
                  <a:pos x="0" y="143"/>
                </a:cxn>
              </a:cxnLst>
              <a:rect l="0" t="0" r="r" b="b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2" name="Freeform 27"/>
            <p:cNvSpPr>
              <a:spLocks/>
            </p:cNvSpPr>
            <p:nvPr userDrawn="1"/>
          </p:nvSpPr>
          <p:spPr bwMode="auto">
            <a:xfrm>
              <a:off x="7802742" y="5917279"/>
              <a:ext cx="70409" cy="7277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8" y="20"/>
                </a:cxn>
                <a:cxn ang="0">
                  <a:pos x="33" y="0"/>
                </a:cxn>
                <a:cxn ang="0">
                  <a:pos x="40" y="25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28" y="35"/>
                </a:cxn>
                <a:cxn ang="0">
                  <a:pos x="25" y="42"/>
                </a:cxn>
                <a:cxn ang="0">
                  <a:pos x="16" y="44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1" y="18"/>
                </a:cxn>
              </a:cxnLst>
              <a:rect l="0" t="0" r="r" b="b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3" name="Freeform 28"/>
            <p:cNvSpPr>
              <a:spLocks/>
            </p:cNvSpPr>
            <p:nvPr userDrawn="1"/>
          </p:nvSpPr>
          <p:spPr bwMode="auto">
            <a:xfrm>
              <a:off x="8193511" y="5811421"/>
              <a:ext cx="172502" cy="163750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83" y="10"/>
                </a:cxn>
                <a:cxn ang="0">
                  <a:pos x="93" y="7"/>
                </a:cxn>
                <a:cxn ang="0">
                  <a:pos x="93" y="12"/>
                </a:cxn>
                <a:cxn ang="0">
                  <a:pos x="94" y="8"/>
                </a:cxn>
                <a:cxn ang="0">
                  <a:pos x="98" y="13"/>
                </a:cxn>
                <a:cxn ang="0">
                  <a:pos x="93" y="27"/>
                </a:cxn>
                <a:cxn ang="0">
                  <a:pos x="79" y="44"/>
                </a:cxn>
                <a:cxn ang="0">
                  <a:pos x="83" y="54"/>
                </a:cxn>
                <a:cxn ang="0">
                  <a:pos x="64" y="55"/>
                </a:cxn>
                <a:cxn ang="0">
                  <a:pos x="51" y="91"/>
                </a:cxn>
                <a:cxn ang="0">
                  <a:pos x="36" y="99"/>
                </a:cxn>
                <a:cxn ang="0">
                  <a:pos x="26" y="99"/>
                </a:cxn>
                <a:cxn ang="0">
                  <a:pos x="24" y="97"/>
                </a:cxn>
                <a:cxn ang="0">
                  <a:pos x="17" y="96"/>
                </a:cxn>
                <a:cxn ang="0">
                  <a:pos x="12" y="92"/>
                </a:cxn>
                <a:cxn ang="0">
                  <a:pos x="2" y="92"/>
                </a:cxn>
                <a:cxn ang="0">
                  <a:pos x="6" y="87"/>
                </a:cxn>
                <a:cxn ang="0">
                  <a:pos x="2" y="91"/>
                </a:cxn>
                <a:cxn ang="0">
                  <a:pos x="4" y="87"/>
                </a:cxn>
                <a:cxn ang="0">
                  <a:pos x="0" y="89"/>
                </a:cxn>
                <a:cxn ang="0">
                  <a:pos x="26" y="55"/>
                </a:cxn>
                <a:cxn ang="0">
                  <a:pos x="51" y="37"/>
                </a:cxn>
                <a:cxn ang="0">
                  <a:pos x="71" y="8"/>
                </a:cxn>
              </a:cxnLst>
              <a:rect l="0" t="0" r="r" b="b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4" name="Freeform 29"/>
            <p:cNvSpPr>
              <a:spLocks/>
            </p:cNvSpPr>
            <p:nvPr userDrawn="1"/>
          </p:nvSpPr>
          <p:spPr bwMode="auto">
            <a:xfrm>
              <a:off x="8330808" y="5660903"/>
              <a:ext cx="123215" cy="1786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7"/>
                </a:cxn>
                <a:cxn ang="0">
                  <a:pos x="16" y="10"/>
                </a:cxn>
                <a:cxn ang="0">
                  <a:pos x="18" y="15"/>
                </a:cxn>
                <a:cxn ang="0">
                  <a:pos x="23" y="20"/>
                </a:cxn>
                <a:cxn ang="0">
                  <a:pos x="20" y="19"/>
                </a:cxn>
                <a:cxn ang="0">
                  <a:pos x="25" y="34"/>
                </a:cxn>
                <a:cxn ang="0">
                  <a:pos x="28" y="35"/>
                </a:cxn>
                <a:cxn ang="0">
                  <a:pos x="33" y="41"/>
                </a:cxn>
                <a:cxn ang="0">
                  <a:pos x="33" y="30"/>
                </a:cxn>
                <a:cxn ang="0">
                  <a:pos x="45" y="47"/>
                </a:cxn>
                <a:cxn ang="0">
                  <a:pos x="60" y="51"/>
                </a:cxn>
                <a:cxn ang="0">
                  <a:pos x="68" y="46"/>
                </a:cxn>
                <a:cxn ang="0">
                  <a:pos x="70" y="54"/>
                </a:cxn>
                <a:cxn ang="0">
                  <a:pos x="67" y="67"/>
                </a:cxn>
                <a:cxn ang="0">
                  <a:pos x="53" y="76"/>
                </a:cxn>
                <a:cxn ang="0">
                  <a:pos x="48" y="89"/>
                </a:cxn>
                <a:cxn ang="0">
                  <a:pos x="33" y="108"/>
                </a:cxn>
                <a:cxn ang="0">
                  <a:pos x="31" y="104"/>
                </a:cxn>
                <a:cxn ang="0">
                  <a:pos x="26" y="104"/>
                </a:cxn>
                <a:cxn ang="0">
                  <a:pos x="28" y="96"/>
                </a:cxn>
                <a:cxn ang="0">
                  <a:pos x="26" y="84"/>
                </a:cxn>
                <a:cxn ang="0">
                  <a:pos x="16" y="69"/>
                </a:cxn>
                <a:cxn ang="0">
                  <a:pos x="23" y="64"/>
                </a:cxn>
                <a:cxn ang="0">
                  <a:pos x="25" y="35"/>
                </a:cxn>
                <a:cxn ang="0">
                  <a:pos x="18" y="30"/>
                </a:cxn>
                <a:cxn ang="0">
                  <a:pos x="20" y="3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1" y="20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5" name="Freeform 30"/>
            <p:cNvSpPr>
              <a:spLocks/>
            </p:cNvSpPr>
            <p:nvPr userDrawn="1"/>
          </p:nvSpPr>
          <p:spPr bwMode="auto">
            <a:xfrm>
              <a:off x="4324548" y="1833455"/>
              <a:ext cx="168981" cy="340732"/>
            </a:xfrm>
            <a:custGeom>
              <a:avLst/>
              <a:gdLst/>
              <a:ahLst/>
              <a:cxnLst>
                <a:cxn ang="0">
                  <a:pos x="49" y="21"/>
                </a:cxn>
                <a:cxn ang="0">
                  <a:pos x="57" y="60"/>
                </a:cxn>
                <a:cxn ang="0">
                  <a:pos x="61" y="58"/>
                </a:cxn>
                <a:cxn ang="0">
                  <a:pos x="71" y="74"/>
                </a:cxn>
                <a:cxn ang="0">
                  <a:pos x="69" y="0"/>
                </a:cxn>
                <a:cxn ang="0">
                  <a:pos x="86" y="47"/>
                </a:cxn>
                <a:cxn ang="0">
                  <a:pos x="96" y="31"/>
                </a:cxn>
                <a:cxn ang="0">
                  <a:pos x="69" y="206"/>
                </a:cxn>
                <a:cxn ang="0">
                  <a:pos x="61" y="190"/>
                </a:cxn>
                <a:cxn ang="0">
                  <a:pos x="71" y="184"/>
                </a:cxn>
                <a:cxn ang="0">
                  <a:pos x="41" y="159"/>
                </a:cxn>
                <a:cxn ang="0">
                  <a:pos x="76" y="134"/>
                </a:cxn>
                <a:cxn ang="0">
                  <a:pos x="37" y="144"/>
                </a:cxn>
                <a:cxn ang="0">
                  <a:pos x="36" y="127"/>
                </a:cxn>
                <a:cxn ang="0">
                  <a:pos x="44" y="131"/>
                </a:cxn>
                <a:cxn ang="0">
                  <a:pos x="72" y="85"/>
                </a:cxn>
                <a:cxn ang="0">
                  <a:pos x="61" y="104"/>
                </a:cxn>
                <a:cxn ang="0">
                  <a:pos x="59" y="80"/>
                </a:cxn>
                <a:cxn ang="0">
                  <a:pos x="54" y="94"/>
                </a:cxn>
                <a:cxn ang="0">
                  <a:pos x="51" y="87"/>
                </a:cxn>
                <a:cxn ang="0">
                  <a:pos x="36" y="117"/>
                </a:cxn>
                <a:cxn ang="0">
                  <a:pos x="20" y="102"/>
                </a:cxn>
                <a:cxn ang="0">
                  <a:pos x="31" y="95"/>
                </a:cxn>
                <a:cxn ang="0">
                  <a:pos x="7" y="72"/>
                </a:cxn>
                <a:cxn ang="0">
                  <a:pos x="20" y="77"/>
                </a:cxn>
                <a:cxn ang="0">
                  <a:pos x="15" y="52"/>
                </a:cxn>
                <a:cxn ang="0">
                  <a:pos x="7" y="52"/>
                </a:cxn>
                <a:cxn ang="0">
                  <a:pos x="7" y="63"/>
                </a:cxn>
                <a:cxn ang="0">
                  <a:pos x="0" y="25"/>
                </a:cxn>
                <a:cxn ang="0">
                  <a:pos x="7" y="30"/>
                </a:cxn>
                <a:cxn ang="0">
                  <a:pos x="10" y="16"/>
                </a:cxn>
                <a:cxn ang="0">
                  <a:pos x="17" y="26"/>
                </a:cxn>
                <a:cxn ang="0">
                  <a:pos x="17" y="15"/>
                </a:cxn>
                <a:cxn ang="0">
                  <a:pos x="37" y="15"/>
                </a:cxn>
                <a:cxn ang="0">
                  <a:pos x="31" y="43"/>
                </a:cxn>
                <a:cxn ang="0">
                  <a:pos x="34" y="40"/>
                </a:cxn>
                <a:cxn ang="0">
                  <a:pos x="44" y="55"/>
                </a:cxn>
                <a:cxn ang="0">
                  <a:pos x="46" y="18"/>
                </a:cxn>
                <a:cxn ang="0">
                  <a:pos x="49" y="21"/>
                </a:cxn>
                <a:cxn ang="0">
                  <a:pos x="49" y="21"/>
                </a:cxn>
              </a:cxnLst>
              <a:rect l="0" t="0" r="r" b="b"/>
              <a:pathLst>
                <a:path w="96" h="206">
                  <a:moveTo>
                    <a:pt x="49" y="21"/>
                  </a:moveTo>
                  <a:lnTo>
                    <a:pt x="57" y="60"/>
                  </a:lnTo>
                  <a:lnTo>
                    <a:pt x="61" y="58"/>
                  </a:lnTo>
                  <a:lnTo>
                    <a:pt x="71" y="74"/>
                  </a:lnTo>
                  <a:lnTo>
                    <a:pt x="69" y="0"/>
                  </a:lnTo>
                  <a:lnTo>
                    <a:pt x="86" y="47"/>
                  </a:lnTo>
                  <a:lnTo>
                    <a:pt x="96" y="31"/>
                  </a:lnTo>
                  <a:lnTo>
                    <a:pt x="69" y="206"/>
                  </a:lnTo>
                  <a:lnTo>
                    <a:pt x="61" y="190"/>
                  </a:lnTo>
                  <a:lnTo>
                    <a:pt x="71" y="184"/>
                  </a:lnTo>
                  <a:lnTo>
                    <a:pt x="41" y="159"/>
                  </a:lnTo>
                  <a:lnTo>
                    <a:pt x="76" y="134"/>
                  </a:lnTo>
                  <a:lnTo>
                    <a:pt x="37" y="144"/>
                  </a:lnTo>
                  <a:lnTo>
                    <a:pt x="36" y="127"/>
                  </a:lnTo>
                  <a:lnTo>
                    <a:pt x="44" y="131"/>
                  </a:lnTo>
                  <a:lnTo>
                    <a:pt x="72" y="85"/>
                  </a:lnTo>
                  <a:lnTo>
                    <a:pt x="61" y="104"/>
                  </a:lnTo>
                  <a:lnTo>
                    <a:pt x="59" y="80"/>
                  </a:lnTo>
                  <a:lnTo>
                    <a:pt x="54" y="94"/>
                  </a:lnTo>
                  <a:lnTo>
                    <a:pt x="51" y="87"/>
                  </a:lnTo>
                  <a:lnTo>
                    <a:pt x="36" y="117"/>
                  </a:lnTo>
                  <a:lnTo>
                    <a:pt x="20" y="102"/>
                  </a:lnTo>
                  <a:lnTo>
                    <a:pt x="31" y="95"/>
                  </a:lnTo>
                  <a:lnTo>
                    <a:pt x="7" y="72"/>
                  </a:lnTo>
                  <a:lnTo>
                    <a:pt x="20" y="77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63"/>
                  </a:lnTo>
                  <a:lnTo>
                    <a:pt x="0" y="25"/>
                  </a:lnTo>
                  <a:lnTo>
                    <a:pt x="7" y="30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37" y="1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44" y="55"/>
                  </a:lnTo>
                  <a:lnTo>
                    <a:pt x="46" y="18"/>
                  </a:lnTo>
                  <a:lnTo>
                    <a:pt x="49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6" name="Freeform 31"/>
            <p:cNvSpPr>
              <a:spLocks/>
            </p:cNvSpPr>
            <p:nvPr userDrawn="1"/>
          </p:nvSpPr>
          <p:spPr bwMode="auto">
            <a:xfrm>
              <a:off x="4546336" y="2018707"/>
              <a:ext cx="88011" cy="926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7"/>
                </a:cxn>
                <a:cxn ang="0">
                  <a:pos x="20" y="56"/>
                </a:cxn>
                <a:cxn ang="0">
                  <a:pos x="25" y="35"/>
                </a:cxn>
                <a:cxn ang="0">
                  <a:pos x="0" y="47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50" y="27"/>
                  </a:lnTo>
                  <a:lnTo>
                    <a:pt x="20" y="56"/>
                  </a:lnTo>
                  <a:lnTo>
                    <a:pt x="25" y="35"/>
                  </a:lnTo>
                  <a:lnTo>
                    <a:pt x="0" y="47"/>
                  </a:lnTo>
                  <a:lnTo>
                    <a:pt x="25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7" name="Freeform 32"/>
            <p:cNvSpPr>
              <a:spLocks/>
            </p:cNvSpPr>
            <p:nvPr userDrawn="1"/>
          </p:nvSpPr>
          <p:spPr bwMode="auto">
            <a:xfrm>
              <a:off x="4472407" y="1777217"/>
              <a:ext cx="209466" cy="110821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119" y="40"/>
                </a:cxn>
                <a:cxn ang="0">
                  <a:pos x="29" y="67"/>
                </a:cxn>
                <a:cxn ang="0">
                  <a:pos x="45" y="67"/>
                </a:cxn>
                <a:cxn ang="0">
                  <a:pos x="39" y="60"/>
                </a:cxn>
                <a:cxn ang="0">
                  <a:pos x="55" y="50"/>
                </a:cxn>
                <a:cxn ang="0">
                  <a:pos x="10" y="44"/>
                </a:cxn>
                <a:cxn ang="0">
                  <a:pos x="17" y="35"/>
                </a:cxn>
                <a:cxn ang="0">
                  <a:pos x="0" y="29"/>
                </a:cxn>
                <a:cxn ang="0">
                  <a:pos x="24" y="37"/>
                </a:cxn>
                <a:cxn ang="0">
                  <a:pos x="20" y="12"/>
                </a:cxn>
                <a:cxn ang="0">
                  <a:pos x="29" y="25"/>
                </a:cxn>
                <a:cxn ang="0">
                  <a:pos x="29" y="0"/>
                </a:cxn>
                <a:cxn ang="0">
                  <a:pos x="60" y="39"/>
                </a:cxn>
                <a:cxn ang="0">
                  <a:pos x="62" y="8"/>
                </a:cxn>
                <a:cxn ang="0">
                  <a:pos x="67" y="13"/>
                </a:cxn>
                <a:cxn ang="0">
                  <a:pos x="67" y="2"/>
                </a:cxn>
              </a:cxnLst>
              <a:rect l="0" t="0" r="r" b="b"/>
              <a:pathLst>
                <a:path w="119" h="67">
                  <a:moveTo>
                    <a:pt x="67" y="2"/>
                  </a:moveTo>
                  <a:lnTo>
                    <a:pt x="119" y="40"/>
                  </a:lnTo>
                  <a:lnTo>
                    <a:pt x="29" y="67"/>
                  </a:lnTo>
                  <a:lnTo>
                    <a:pt x="45" y="67"/>
                  </a:lnTo>
                  <a:lnTo>
                    <a:pt x="39" y="60"/>
                  </a:lnTo>
                  <a:lnTo>
                    <a:pt x="55" y="50"/>
                  </a:lnTo>
                  <a:lnTo>
                    <a:pt x="10" y="44"/>
                  </a:lnTo>
                  <a:lnTo>
                    <a:pt x="17" y="35"/>
                  </a:lnTo>
                  <a:lnTo>
                    <a:pt x="0" y="29"/>
                  </a:lnTo>
                  <a:lnTo>
                    <a:pt x="24" y="37"/>
                  </a:lnTo>
                  <a:lnTo>
                    <a:pt x="20" y="12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60" y="39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67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8" name="Freeform 33"/>
            <p:cNvSpPr>
              <a:spLocks/>
            </p:cNvSpPr>
            <p:nvPr userDrawn="1"/>
          </p:nvSpPr>
          <p:spPr bwMode="auto">
            <a:xfrm>
              <a:off x="1506437" y="2165917"/>
              <a:ext cx="438295" cy="38373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3" y="110"/>
                </a:cxn>
                <a:cxn ang="0">
                  <a:pos x="6" y="133"/>
                </a:cxn>
                <a:cxn ang="0">
                  <a:pos x="27" y="140"/>
                </a:cxn>
                <a:cxn ang="0">
                  <a:pos x="70" y="140"/>
                </a:cxn>
                <a:cxn ang="0">
                  <a:pos x="83" y="157"/>
                </a:cxn>
                <a:cxn ang="0">
                  <a:pos x="70" y="165"/>
                </a:cxn>
                <a:cxn ang="0">
                  <a:pos x="27" y="165"/>
                </a:cxn>
                <a:cxn ang="0">
                  <a:pos x="33" y="194"/>
                </a:cxn>
                <a:cxn ang="0">
                  <a:pos x="48" y="200"/>
                </a:cxn>
                <a:cxn ang="0">
                  <a:pos x="70" y="200"/>
                </a:cxn>
                <a:cxn ang="0">
                  <a:pos x="78" y="232"/>
                </a:cxn>
                <a:cxn ang="0">
                  <a:pos x="120" y="224"/>
                </a:cxn>
                <a:cxn ang="0">
                  <a:pos x="162" y="200"/>
                </a:cxn>
                <a:cxn ang="0">
                  <a:pos x="169" y="194"/>
                </a:cxn>
                <a:cxn ang="0">
                  <a:pos x="206" y="224"/>
                </a:cxn>
                <a:cxn ang="0">
                  <a:pos x="219" y="215"/>
                </a:cxn>
                <a:cxn ang="0">
                  <a:pos x="234" y="200"/>
                </a:cxn>
                <a:cxn ang="0">
                  <a:pos x="234" y="187"/>
                </a:cxn>
                <a:cxn ang="0">
                  <a:pos x="241" y="187"/>
                </a:cxn>
                <a:cxn ang="0">
                  <a:pos x="249" y="165"/>
                </a:cxn>
                <a:cxn ang="0">
                  <a:pos x="192" y="133"/>
                </a:cxn>
                <a:cxn ang="0">
                  <a:pos x="192" y="103"/>
                </a:cxn>
                <a:cxn ang="0">
                  <a:pos x="176" y="59"/>
                </a:cxn>
                <a:cxn ang="0">
                  <a:pos x="197" y="14"/>
                </a:cxn>
                <a:cxn ang="0">
                  <a:pos x="192" y="0"/>
                </a:cxn>
                <a:cxn ang="0">
                  <a:pos x="162" y="0"/>
                </a:cxn>
                <a:cxn ang="0">
                  <a:pos x="149" y="44"/>
                </a:cxn>
                <a:cxn ang="0">
                  <a:pos x="127" y="37"/>
                </a:cxn>
                <a:cxn ang="0">
                  <a:pos x="112" y="37"/>
                </a:cxn>
                <a:cxn ang="0">
                  <a:pos x="92" y="29"/>
                </a:cxn>
                <a:cxn ang="0">
                  <a:pos x="78" y="44"/>
                </a:cxn>
                <a:cxn ang="0">
                  <a:pos x="70" y="22"/>
                </a:cxn>
                <a:cxn ang="0">
                  <a:pos x="48" y="22"/>
                </a:cxn>
                <a:cxn ang="0">
                  <a:pos x="6" y="59"/>
                </a:cxn>
                <a:cxn ang="0">
                  <a:pos x="6" y="68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</a:cxnLst>
              <a:rect l="0" t="0" r="r" b="b"/>
              <a:pathLst>
                <a:path w="249" h="232">
                  <a:moveTo>
                    <a:pt x="0" y="103"/>
                  </a:moveTo>
                  <a:lnTo>
                    <a:pt x="13" y="110"/>
                  </a:lnTo>
                  <a:lnTo>
                    <a:pt x="6" y="133"/>
                  </a:lnTo>
                  <a:lnTo>
                    <a:pt x="27" y="140"/>
                  </a:lnTo>
                  <a:lnTo>
                    <a:pt x="70" y="140"/>
                  </a:lnTo>
                  <a:lnTo>
                    <a:pt x="83" y="157"/>
                  </a:lnTo>
                  <a:lnTo>
                    <a:pt x="70" y="165"/>
                  </a:lnTo>
                  <a:lnTo>
                    <a:pt x="27" y="165"/>
                  </a:lnTo>
                  <a:lnTo>
                    <a:pt x="33" y="194"/>
                  </a:lnTo>
                  <a:lnTo>
                    <a:pt x="48" y="200"/>
                  </a:lnTo>
                  <a:lnTo>
                    <a:pt x="70" y="200"/>
                  </a:lnTo>
                  <a:lnTo>
                    <a:pt x="78" y="232"/>
                  </a:lnTo>
                  <a:lnTo>
                    <a:pt x="120" y="224"/>
                  </a:lnTo>
                  <a:lnTo>
                    <a:pt x="162" y="200"/>
                  </a:lnTo>
                  <a:lnTo>
                    <a:pt x="169" y="194"/>
                  </a:lnTo>
                  <a:lnTo>
                    <a:pt x="206" y="224"/>
                  </a:lnTo>
                  <a:lnTo>
                    <a:pt x="219" y="215"/>
                  </a:lnTo>
                  <a:lnTo>
                    <a:pt x="234" y="200"/>
                  </a:lnTo>
                  <a:lnTo>
                    <a:pt x="234" y="187"/>
                  </a:lnTo>
                  <a:lnTo>
                    <a:pt x="241" y="187"/>
                  </a:lnTo>
                  <a:lnTo>
                    <a:pt x="249" y="165"/>
                  </a:lnTo>
                  <a:lnTo>
                    <a:pt x="192" y="133"/>
                  </a:lnTo>
                  <a:lnTo>
                    <a:pt x="192" y="103"/>
                  </a:lnTo>
                  <a:lnTo>
                    <a:pt x="176" y="59"/>
                  </a:lnTo>
                  <a:lnTo>
                    <a:pt x="197" y="14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49" y="44"/>
                  </a:lnTo>
                  <a:lnTo>
                    <a:pt x="127" y="37"/>
                  </a:lnTo>
                  <a:lnTo>
                    <a:pt x="112" y="37"/>
                  </a:lnTo>
                  <a:lnTo>
                    <a:pt x="92" y="29"/>
                  </a:lnTo>
                  <a:lnTo>
                    <a:pt x="78" y="44"/>
                  </a:lnTo>
                  <a:lnTo>
                    <a:pt x="70" y="22"/>
                  </a:lnTo>
                  <a:lnTo>
                    <a:pt x="48" y="22"/>
                  </a:lnTo>
                  <a:lnTo>
                    <a:pt x="6" y="59"/>
                  </a:lnTo>
                  <a:lnTo>
                    <a:pt x="6" y="68"/>
                  </a:lnTo>
                  <a:lnTo>
                    <a:pt x="0" y="8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59" name="Freeform 34"/>
            <p:cNvSpPr>
              <a:spLocks/>
            </p:cNvSpPr>
            <p:nvPr userDrawn="1"/>
          </p:nvSpPr>
          <p:spPr bwMode="auto">
            <a:xfrm>
              <a:off x="2189402" y="2152684"/>
              <a:ext cx="681205" cy="787323"/>
            </a:xfrm>
            <a:custGeom>
              <a:avLst/>
              <a:gdLst/>
              <a:ahLst/>
              <a:cxnLst>
                <a:cxn ang="0">
                  <a:pos x="39" y="166"/>
                </a:cxn>
                <a:cxn ang="0">
                  <a:pos x="118" y="188"/>
                </a:cxn>
                <a:cxn ang="0">
                  <a:pos x="151" y="197"/>
                </a:cxn>
                <a:cxn ang="0">
                  <a:pos x="166" y="188"/>
                </a:cxn>
                <a:cxn ang="0">
                  <a:pos x="180" y="234"/>
                </a:cxn>
                <a:cxn ang="0">
                  <a:pos x="208" y="242"/>
                </a:cxn>
                <a:cxn ang="0">
                  <a:pos x="237" y="286"/>
                </a:cxn>
                <a:cxn ang="0">
                  <a:pos x="217" y="355"/>
                </a:cxn>
                <a:cxn ang="0">
                  <a:pos x="166" y="355"/>
                </a:cxn>
                <a:cxn ang="0">
                  <a:pos x="160" y="370"/>
                </a:cxn>
                <a:cxn ang="0">
                  <a:pos x="180" y="400"/>
                </a:cxn>
                <a:cxn ang="0">
                  <a:pos x="208" y="393"/>
                </a:cxn>
                <a:cxn ang="0">
                  <a:pos x="247" y="429"/>
                </a:cxn>
                <a:cxn ang="0">
                  <a:pos x="322" y="476"/>
                </a:cxn>
                <a:cxn ang="0">
                  <a:pos x="289" y="429"/>
                </a:cxn>
                <a:cxn ang="0">
                  <a:pos x="330" y="445"/>
                </a:cxn>
                <a:cxn ang="0">
                  <a:pos x="346" y="418"/>
                </a:cxn>
                <a:cxn ang="0">
                  <a:pos x="337" y="393"/>
                </a:cxn>
                <a:cxn ang="0">
                  <a:pos x="300" y="346"/>
                </a:cxn>
                <a:cxn ang="0">
                  <a:pos x="330" y="346"/>
                </a:cxn>
                <a:cxn ang="0">
                  <a:pos x="352" y="370"/>
                </a:cxn>
                <a:cxn ang="0">
                  <a:pos x="374" y="355"/>
                </a:cxn>
                <a:cxn ang="0">
                  <a:pos x="337" y="257"/>
                </a:cxn>
                <a:cxn ang="0">
                  <a:pos x="294" y="242"/>
                </a:cxn>
                <a:cxn ang="0">
                  <a:pos x="310" y="210"/>
                </a:cxn>
                <a:cxn ang="0">
                  <a:pos x="300" y="188"/>
                </a:cxn>
                <a:cxn ang="0">
                  <a:pos x="267" y="149"/>
                </a:cxn>
                <a:cxn ang="0">
                  <a:pos x="217" y="104"/>
                </a:cxn>
                <a:cxn ang="0">
                  <a:pos x="195" y="69"/>
                </a:cxn>
                <a:cxn ang="0">
                  <a:pos x="151" y="69"/>
                </a:cxn>
                <a:cxn ang="0">
                  <a:pos x="118" y="86"/>
                </a:cxn>
                <a:cxn ang="0">
                  <a:pos x="118" y="39"/>
                </a:cxn>
                <a:cxn ang="0">
                  <a:pos x="96" y="0"/>
                </a:cxn>
                <a:cxn ang="0">
                  <a:pos x="59" y="86"/>
                </a:cxn>
                <a:cxn ang="0">
                  <a:pos x="46" y="101"/>
                </a:cxn>
                <a:cxn ang="0">
                  <a:pos x="81" y="0"/>
                </a:cxn>
                <a:cxn ang="0">
                  <a:pos x="0" y="76"/>
                </a:cxn>
                <a:cxn ang="0">
                  <a:pos x="0" y="104"/>
                </a:cxn>
              </a:cxnLst>
              <a:rect l="0" t="0" r="r" b="b"/>
              <a:pathLst>
                <a:path w="387" h="476">
                  <a:moveTo>
                    <a:pt x="0" y="104"/>
                  </a:moveTo>
                  <a:lnTo>
                    <a:pt x="39" y="166"/>
                  </a:lnTo>
                  <a:lnTo>
                    <a:pt x="109" y="188"/>
                  </a:lnTo>
                  <a:lnTo>
                    <a:pt x="118" y="188"/>
                  </a:lnTo>
                  <a:lnTo>
                    <a:pt x="138" y="197"/>
                  </a:lnTo>
                  <a:lnTo>
                    <a:pt x="151" y="197"/>
                  </a:lnTo>
                  <a:lnTo>
                    <a:pt x="160" y="166"/>
                  </a:lnTo>
                  <a:lnTo>
                    <a:pt x="166" y="188"/>
                  </a:lnTo>
                  <a:lnTo>
                    <a:pt x="195" y="210"/>
                  </a:lnTo>
                  <a:lnTo>
                    <a:pt x="180" y="234"/>
                  </a:lnTo>
                  <a:lnTo>
                    <a:pt x="201" y="225"/>
                  </a:lnTo>
                  <a:lnTo>
                    <a:pt x="208" y="242"/>
                  </a:lnTo>
                  <a:lnTo>
                    <a:pt x="223" y="257"/>
                  </a:lnTo>
                  <a:lnTo>
                    <a:pt x="237" y="286"/>
                  </a:lnTo>
                  <a:lnTo>
                    <a:pt x="208" y="333"/>
                  </a:lnTo>
                  <a:lnTo>
                    <a:pt x="217" y="355"/>
                  </a:lnTo>
                  <a:lnTo>
                    <a:pt x="208" y="363"/>
                  </a:lnTo>
                  <a:lnTo>
                    <a:pt x="166" y="355"/>
                  </a:lnTo>
                  <a:lnTo>
                    <a:pt x="166" y="370"/>
                  </a:lnTo>
                  <a:lnTo>
                    <a:pt x="160" y="370"/>
                  </a:lnTo>
                  <a:lnTo>
                    <a:pt x="160" y="400"/>
                  </a:lnTo>
                  <a:lnTo>
                    <a:pt x="180" y="400"/>
                  </a:lnTo>
                  <a:lnTo>
                    <a:pt x="195" y="393"/>
                  </a:lnTo>
                  <a:lnTo>
                    <a:pt x="208" y="393"/>
                  </a:lnTo>
                  <a:lnTo>
                    <a:pt x="247" y="418"/>
                  </a:lnTo>
                  <a:lnTo>
                    <a:pt x="247" y="429"/>
                  </a:lnTo>
                  <a:lnTo>
                    <a:pt x="294" y="467"/>
                  </a:lnTo>
                  <a:lnTo>
                    <a:pt x="322" y="476"/>
                  </a:lnTo>
                  <a:lnTo>
                    <a:pt x="322" y="467"/>
                  </a:lnTo>
                  <a:lnTo>
                    <a:pt x="289" y="429"/>
                  </a:lnTo>
                  <a:lnTo>
                    <a:pt x="289" y="410"/>
                  </a:lnTo>
                  <a:lnTo>
                    <a:pt x="330" y="445"/>
                  </a:lnTo>
                  <a:lnTo>
                    <a:pt x="346" y="445"/>
                  </a:lnTo>
                  <a:lnTo>
                    <a:pt x="346" y="418"/>
                  </a:lnTo>
                  <a:lnTo>
                    <a:pt x="337" y="410"/>
                  </a:lnTo>
                  <a:lnTo>
                    <a:pt x="337" y="393"/>
                  </a:lnTo>
                  <a:lnTo>
                    <a:pt x="310" y="363"/>
                  </a:lnTo>
                  <a:lnTo>
                    <a:pt x="300" y="346"/>
                  </a:lnTo>
                  <a:lnTo>
                    <a:pt x="310" y="326"/>
                  </a:lnTo>
                  <a:lnTo>
                    <a:pt x="330" y="346"/>
                  </a:lnTo>
                  <a:lnTo>
                    <a:pt x="337" y="363"/>
                  </a:lnTo>
                  <a:lnTo>
                    <a:pt x="352" y="370"/>
                  </a:lnTo>
                  <a:lnTo>
                    <a:pt x="352" y="355"/>
                  </a:lnTo>
                  <a:lnTo>
                    <a:pt x="374" y="355"/>
                  </a:lnTo>
                  <a:lnTo>
                    <a:pt x="387" y="318"/>
                  </a:lnTo>
                  <a:lnTo>
                    <a:pt x="337" y="257"/>
                  </a:lnTo>
                  <a:lnTo>
                    <a:pt x="310" y="257"/>
                  </a:lnTo>
                  <a:lnTo>
                    <a:pt x="294" y="242"/>
                  </a:lnTo>
                  <a:lnTo>
                    <a:pt x="294" y="225"/>
                  </a:lnTo>
                  <a:lnTo>
                    <a:pt x="310" y="210"/>
                  </a:lnTo>
                  <a:lnTo>
                    <a:pt x="294" y="197"/>
                  </a:lnTo>
                  <a:lnTo>
                    <a:pt x="300" y="188"/>
                  </a:lnTo>
                  <a:lnTo>
                    <a:pt x="294" y="158"/>
                  </a:lnTo>
                  <a:lnTo>
                    <a:pt x="267" y="149"/>
                  </a:lnTo>
                  <a:lnTo>
                    <a:pt x="252" y="119"/>
                  </a:lnTo>
                  <a:lnTo>
                    <a:pt x="217" y="104"/>
                  </a:lnTo>
                  <a:lnTo>
                    <a:pt x="208" y="69"/>
                  </a:lnTo>
                  <a:lnTo>
                    <a:pt x="195" y="69"/>
                  </a:lnTo>
                  <a:lnTo>
                    <a:pt x="166" y="54"/>
                  </a:lnTo>
                  <a:lnTo>
                    <a:pt x="151" y="69"/>
                  </a:lnTo>
                  <a:lnTo>
                    <a:pt x="131" y="69"/>
                  </a:lnTo>
                  <a:lnTo>
                    <a:pt x="118" y="86"/>
                  </a:lnTo>
                  <a:lnTo>
                    <a:pt x="124" y="54"/>
                  </a:lnTo>
                  <a:lnTo>
                    <a:pt x="118" y="39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66" y="47"/>
                  </a:lnTo>
                  <a:lnTo>
                    <a:pt x="59" y="86"/>
                  </a:lnTo>
                  <a:lnTo>
                    <a:pt x="66" y="112"/>
                  </a:lnTo>
                  <a:lnTo>
                    <a:pt x="46" y="101"/>
                  </a:lnTo>
                  <a:lnTo>
                    <a:pt x="46" y="47"/>
                  </a:lnTo>
                  <a:lnTo>
                    <a:pt x="81" y="0"/>
                  </a:lnTo>
                  <a:lnTo>
                    <a:pt x="39" y="0"/>
                  </a:lnTo>
                  <a:lnTo>
                    <a:pt x="0" y="76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0" name="Freeform 35"/>
            <p:cNvSpPr>
              <a:spLocks/>
            </p:cNvSpPr>
            <p:nvPr userDrawn="1"/>
          </p:nvSpPr>
          <p:spPr bwMode="auto">
            <a:xfrm>
              <a:off x="1370900" y="3467646"/>
              <a:ext cx="1362410" cy="744318"/>
            </a:xfrm>
            <a:custGeom>
              <a:avLst/>
              <a:gdLst/>
              <a:ahLst/>
              <a:cxnLst>
                <a:cxn ang="0">
                  <a:pos x="397" y="10"/>
                </a:cxn>
                <a:cxn ang="0">
                  <a:pos x="412" y="18"/>
                </a:cxn>
                <a:cxn ang="0">
                  <a:pos x="445" y="39"/>
                </a:cxn>
                <a:cxn ang="0">
                  <a:pos x="440" y="62"/>
                </a:cxn>
                <a:cxn ang="0">
                  <a:pos x="459" y="62"/>
                </a:cxn>
                <a:cxn ang="0">
                  <a:pos x="487" y="62"/>
                </a:cxn>
                <a:cxn ang="0">
                  <a:pos x="504" y="62"/>
                </a:cxn>
                <a:cxn ang="0">
                  <a:pos x="546" y="71"/>
                </a:cxn>
                <a:cxn ang="0">
                  <a:pos x="504" y="84"/>
                </a:cxn>
                <a:cxn ang="0">
                  <a:pos x="504" y="101"/>
                </a:cxn>
                <a:cxn ang="0">
                  <a:pos x="496" y="166"/>
                </a:cxn>
                <a:cxn ang="0">
                  <a:pos x="509" y="160"/>
                </a:cxn>
                <a:cxn ang="0">
                  <a:pos x="531" y="92"/>
                </a:cxn>
                <a:cxn ang="0">
                  <a:pos x="551" y="92"/>
                </a:cxn>
                <a:cxn ang="0">
                  <a:pos x="546" y="129"/>
                </a:cxn>
                <a:cxn ang="0">
                  <a:pos x="561" y="138"/>
                </a:cxn>
                <a:cxn ang="0">
                  <a:pos x="551" y="166"/>
                </a:cxn>
                <a:cxn ang="0">
                  <a:pos x="616" y="138"/>
                </a:cxn>
                <a:cxn ang="0">
                  <a:pos x="645" y="129"/>
                </a:cxn>
                <a:cxn ang="0">
                  <a:pos x="666" y="101"/>
                </a:cxn>
                <a:cxn ang="0">
                  <a:pos x="723" y="92"/>
                </a:cxn>
                <a:cxn ang="0">
                  <a:pos x="752" y="54"/>
                </a:cxn>
                <a:cxn ang="0">
                  <a:pos x="765" y="84"/>
                </a:cxn>
                <a:cxn ang="0">
                  <a:pos x="774" y="101"/>
                </a:cxn>
                <a:cxn ang="0">
                  <a:pos x="752" y="113"/>
                </a:cxn>
                <a:cxn ang="0">
                  <a:pos x="723" y="166"/>
                </a:cxn>
                <a:cxn ang="0">
                  <a:pos x="730" y="175"/>
                </a:cxn>
                <a:cxn ang="0">
                  <a:pos x="678" y="183"/>
                </a:cxn>
                <a:cxn ang="0">
                  <a:pos x="666" y="213"/>
                </a:cxn>
                <a:cxn ang="0">
                  <a:pos x="658" y="250"/>
                </a:cxn>
                <a:cxn ang="0">
                  <a:pos x="645" y="220"/>
                </a:cxn>
                <a:cxn ang="0">
                  <a:pos x="638" y="220"/>
                </a:cxn>
                <a:cxn ang="0">
                  <a:pos x="645" y="294"/>
                </a:cxn>
                <a:cxn ang="0">
                  <a:pos x="581" y="361"/>
                </a:cxn>
                <a:cxn ang="0">
                  <a:pos x="596" y="450"/>
                </a:cxn>
                <a:cxn ang="0">
                  <a:pos x="561" y="422"/>
                </a:cxn>
                <a:cxn ang="0">
                  <a:pos x="546" y="368"/>
                </a:cxn>
                <a:cxn ang="0">
                  <a:pos x="531" y="368"/>
                </a:cxn>
                <a:cxn ang="0">
                  <a:pos x="465" y="376"/>
                </a:cxn>
                <a:cxn ang="0">
                  <a:pos x="454" y="385"/>
                </a:cxn>
                <a:cxn ang="0">
                  <a:pos x="418" y="376"/>
                </a:cxn>
                <a:cxn ang="0">
                  <a:pos x="370" y="415"/>
                </a:cxn>
                <a:cxn ang="0">
                  <a:pos x="340" y="437"/>
                </a:cxn>
                <a:cxn ang="0">
                  <a:pos x="296" y="376"/>
                </a:cxn>
                <a:cxn ang="0">
                  <a:pos x="283" y="385"/>
                </a:cxn>
                <a:cxn ang="0">
                  <a:pos x="269" y="361"/>
                </a:cxn>
                <a:cxn ang="0">
                  <a:pos x="177" y="353"/>
                </a:cxn>
                <a:cxn ang="0">
                  <a:pos x="105" y="331"/>
                </a:cxn>
                <a:cxn ang="0">
                  <a:pos x="83" y="316"/>
                </a:cxn>
                <a:cxn ang="0">
                  <a:pos x="48" y="294"/>
                </a:cxn>
                <a:cxn ang="0">
                  <a:pos x="35" y="266"/>
                </a:cxn>
                <a:cxn ang="0">
                  <a:pos x="25" y="250"/>
                </a:cxn>
                <a:cxn ang="0">
                  <a:pos x="35" y="242"/>
                </a:cxn>
                <a:cxn ang="0">
                  <a:pos x="20" y="234"/>
                </a:cxn>
                <a:cxn ang="0">
                  <a:pos x="6" y="213"/>
                </a:cxn>
                <a:cxn ang="0">
                  <a:pos x="0" y="197"/>
                </a:cxn>
                <a:cxn ang="0">
                  <a:pos x="0" y="138"/>
                </a:cxn>
                <a:cxn ang="0">
                  <a:pos x="0" y="23"/>
                </a:cxn>
                <a:cxn ang="0">
                  <a:pos x="20" y="47"/>
                </a:cxn>
                <a:cxn ang="0">
                  <a:pos x="25" y="10"/>
                </a:cxn>
                <a:cxn ang="0">
                  <a:pos x="25" y="10"/>
                </a:cxn>
              </a:cxnLst>
              <a:rect l="0" t="0" r="r" b="b"/>
              <a:pathLst>
                <a:path w="774" h="450">
                  <a:moveTo>
                    <a:pt x="25" y="10"/>
                  </a:moveTo>
                  <a:lnTo>
                    <a:pt x="397" y="10"/>
                  </a:lnTo>
                  <a:lnTo>
                    <a:pt x="402" y="0"/>
                  </a:lnTo>
                  <a:lnTo>
                    <a:pt x="412" y="18"/>
                  </a:lnTo>
                  <a:lnTo>
                    <a:pt x="424" y="18"/>
                  </a:lnTo>
                  <a:lnTo>
                    <a:pt x="445" y="39"/>
                  </a:lnTo>
                  <a:lnTo>
                    <a:pt x="465" y="39"/>
                  </a:lnTo>
                  <a:lnTo>
                    <a:pt x="440" y="62"/>
                  </a:lnTo>
                  <a:lnTo>
                    <a:pt x="454" y="54"/>
                  </a:lnTo>
                  <a:lnTo>
                    <a:pt x="459" y="62"/>
                  </a:lnTo>
                  <a:lnTo>
                    <a:pt x="487" y="54"/>
                  </a:lnTo>
                  <a:lnTo>
                    <a:pt x="487" y="62"/>
                  </a:lnTo>
                  <a:lnTo>
                    <a:pt x="496" y="54"/>
                  </a:lnTo>
                  <a:lnTo>
                    <a:pt x="504" y="62"/>
                  </a:lnTo>
                  <a:lnTo>
                    <a:pt x="539" y="62"/>
                  </a:lnTo>
                  <a:lnTo>
                    <a:pt x="546" y="71"/>
                  </a:lnTo>
                  <a:lnTo>
                    <a:pt x="546" y="84"/>
                  </a:lnTo>
                  <a:lnTo>
                    <a:pt x="504" y="84"/>
                  </a:lnTo>
                  <a:lnTo>
                    <a:pt x="496" y="113"/>
                  </a:lnTo>
                  <a:lnTo>
                    <a:pt x="504" y="101"/>
                  </a:lnTo>
                  <a:lnTo>
                    <a:pt x="496" y="138"/>
                  </a:lnTo>
                  <a:lnTo>
                    <a:pt x="496" y="166"/>
                  </a:lnTo>
                  <a:lnTo>
                    <a:pt x="504" y="166"/>
                  </a:lnTo>
                  <a:lnTo>
                    <a:pt x="509" y="160"/>
                  </a:lnTo>
                  <a:lnTo>
                    <a:pt x="509" y="121"/>
                  </a:lnTo>
                  <a:lnTo>
                    <a:pt x="531" y="92"/>
                  </a:lnTo>
                  <a:lnTo>
                    <a:pt x="531" y="84"/>
                  </a:lnTo>
                  <a:lnTo>
                    <a:pt x="551" y="92"/>
                  </a:lnTo>
                  <a:lnTo>
                    <a:pt x="551" y="113"/>
                  </a:lnTo>
                  <a:lnTo>
                    <a:pt x="546" y="129"/>
                  </a:lnTo>
                  <a:lnTo>
                    <a:pt x="561" y="121"/>
                  </a:lnTo>
                  <a:lnTo>
                    <a:pt x="561" y="138"/>
                  </a:lnTo>
                  <a:lnTo>
                    <a:pt x="573" y="138"/>
                  </a:lnTo>
                  <a:lnTo>
                    <a:pt x="551" y="166"/>
                  </a:lnTo>
                  <a:lnTo>
                    <a:pt x="581" y="166"/>
                  </a:lnTo>
                  <a:lnTo>
                    <a:pt x="616" y="138"/>
                  </a:lnTo>
                  <a:lnTo>
                    <a:pt x="616" y="129"/>
                  </a:lnTo>
                  <a:lnTo>
                    <a:pt x="645" y="129"/>
                  </a:lnTo>
                  <a:lnTo>
                    <a:pt x="645" y="113"/>
                  </a:lnTo>
                  <a:lnTo>
                    <a:pt x="666" y="101"/>
                  </a:lnTo>
                  <a:lnTo>
                    <a:pt x="708" y="101"/>
                  </a:lnTo>
                  <a:lnTo>
                    <a:pt x="723" y="92"/>
                  </a:lnTo>
                  <a:lnTo>
                    <a:pt x="745" y="47"/>
                  </a:lnTo>
                  <a:lnTo>
                    <a:pt x="752" y="54"/>
                  </a:lnTo>
                  <a:lnTo>
                    <a:pt x="759" y="47"/>
                  </a:lnTo>
                  <a:lnTo>
                    <a:pt x="765" y="84"/>
                  </a:lnTo>
                  <a:lnTo>
                    <a:pt x="774" y="92"/>
                  </a:lnTo>
                  <a:lnTo>
                    <a:pt x="774" y="101"/>
                  </a:lnTo>
                  <a:lnTo>
                    <a:pt x="765" y="113"/>
                  </a:lnTo>
                  <a:lnTo>
                    <a:pt x="752" y="113"/>
                  </a:lnTo>
                  <a:lnTo>
                    <a:pt x="715" y="145"/>
                  </a:lnTo>
                  <a:lnTo>
                    <a:pt x="723" y="166"/>
                  </a:lnTo>
                  <a:lnTo>
                    <a:pt x="730" y="160"/>
                  </a:lnTo>
                  <a:lnTo>
                    <a:pt x="730" y="175"/>
                  </a:lnTo>
                  <a:lnTo>
                    <a:pt x="708" y="166"/>
                  </a:lnTo>
                  <a:lnTo>
                    <a:pt x="678" y="183"/>
                  </a:lnTo>
                  <a:lnTo>
                    <a:pt x="671" y="220"/>
                  </a:lnTo>
                  <a:lnTo>
                    <a:pt x="666" y="213"/>
                  </a:lnTo>
                  <a:lnTo>
                    <a:pt x="666" y="220"/>
                  </a:lnTo>
                  <a:lnTo>
                    <a:pt x="658" y="250"/>
                  </a:lnTo>
                  <a:lnTo>
                    <a:pt x="658" y="234"/>
                  </a:lnTo>
                  <a:lnTo>
                    <a:pt x="645" y="220"/>
                  </a:lnTo>
                  <a:lnTo>
                    <a:pt x="645" y="203"/>
                  </a:lnTo>
                  <a:lnTo>
                    <a:pt x="638" y="220"/>
                  </a:lnTo>
                  <a:lnTo>
                    <a:pt x="658" y="277"/>
                  </a:lnTo>
                  <a:lnTo>
                    <a:pt x="645" y="294"/>
                  </a:lnTo>
                  <a:lnTo>
                    <a:pt x="588" y="339"/>
                  </a:lnTo>
                  <a:lnTo>
                    <a:pt x="581" y="361"/>
                  </a:lnTo>
                  <a:lnTo>
                    <a:pt x="596" y="422"/>
                  </a:lnTo>
                  <a:lnTo>
                    <a:pt x="596" y="450"/>
                  </a:lnTo>
                  <a:lnTo>
                    <a:pt x="588" y="450"/>
                  </a:lnTo>
                  <a:lnTo>
                    <a:pt x="561" y="422"/>
                  </a:lnTo>
                  <a:lnTo>
                    <a:pt x="561" y="385"/>
                  </a:lnTo>
                  <a:lnTo>
                    <a:pt x="546" y="368"/>
                  </a:lnTo>
                  <a:lnTo>
                    <a:pt x="531" y="376"/>
                  </a:lnTo>
                  <a:lnTo>
                    <a:pt x="531" y="368"/>
                  </a:lnTo>
                  <a:lnTo>
                    <a:pt x="480" y="368"/>
                  </a:lnTo>
                  <a:lnTo>
                    <a:pt x="465" y="376"/>
                  </a:lnTo>
                  <a:lnTo>
                    <a:pt x="480" y="385"/>
                  </a:lnTo>
                  <a:lnTo>
                    <a:pt x="454" y="385"/>
                  </a:lnTo>
                  <a:lnTo>
                    <a:pt x="445" y="376"/>
                  </a:lnTo>
                  <a:lnTo>
                    <a:pt x="418" y="376"/>
                  </a:lnTo>
                  <a:lnTo>
                    <a:pt x="402" y="385"/>
                  </a:lnTo>
                  <a:lnTo>
                    <a:pt x="370" y="415"/>
                  </a:lnTo>
                  <a:lnTo>
                    <a:pt x="370" y="442"/>
                  </a:lnTo>
                  <a:lnTo>
                    <a:pt x="340" y="437"/>
                  </a:lnTo>
                  <a:lnTo>
                    <a:pt x="311" y="376"/>
                  </a:lnTo>
                  <a:lnTo>
                    <a:pt x="296" y="376"/>
                  </a:lnTo>
                  <a:lnTo>
                    <a:pt x="291" y="385"/>
                  </a:lnTo>
                  <a:lnTo>
                    <a:pt x="283" y="385"/>
                  </a:lnTo>
                  <a:lnTo>
                    <a:pt x="269" y="376"/>
                  </a:lnTo>
                  <a:lnTo>
                    <a:pt x="269" y="361"/>
                  </a:lnTo>
                  <a:lnTo>
                    <a:pt x="248" y="339"/>
                  </a:lnTo>
                  <a:lnTo>
                    <a:pt x="177" y="353"/>
                  </a:lnTo>
                  <a:lnTo>
                    <a:pt x="127" y="331"/>
                  </a:lnTo>
                  <a:lnTo>
                    <a:pt x="105" y="331"/>
                  </a:lnTo>
                  <a:lnTo>
                    <a:pt x="90" y="316"/>
                  </a:lnTo>
                  <a:lnTo>
                    <a:pt x="83" y="316"/>
                  </a:lnTo>
                  <a:lnTo>
                    <a:pt x="83" y="301"/>
                  </a:lnTo>
                  <a:lnTo>
                    <a:pt x="48" y="294"/>
                  </a:lnTo>
                  <a:lnTo>
                    <a:pt x="48" y="286"/>
                  </a:lnTo>
                  <a:lnTo>
                    <a:pt x="35" y="266"/>
                  </a:lnTo>
                  <a:lnTo>
                    <a:pt x="35" y="250"/>
                  </a:lnTo>
                  <a:lnTo>
                    <a:pt x="25" y="250"/>
                  </a:lnTo>
                  <a:lnTo>
                    <a:pt x="25" y="242"/>
                  </a:lnTo>
                  <a:lnTo>
                    <a:pt x="35" y="242"/>
                  </a:lnTo>
                  <a:lnTo>
                    <a:pt x="35" y="234"/>
                  </a:lnTo>
                  <a:lnTo>
                    <a:pt x="20" y="234"/>
                  </a:lnTo>
                  <a:lnTo>
                    <a:pt x="25" y="234"/>
                  </a:lnTo>
                  <a:lnTo>
                    <a:pt x="6" y="213"/>
                  </a:lnTo>
                  <a:lnTo>
                    <a:pt x="6" y="203"/>
                  </a:lnTo>
                  <a:lnTo>
                    <a:pt x="0" y="197"/>
                  </a:lnTo>
                  <a:lnTo>
                    <a:pt x="6" y="166"/>
                  </a:lnTo>
                  <a:lnTo>
                    <a:pt x="0" y="138"/>
                  </a:lnTo>
                  <a:lnTo>
                    <a:pt x="6" y="71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20" y="47"/>
                  </a:lnTo>
                  <a:lnTo>
                    <a:pt x="25" y="47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1" name="Freeform 36"/>
            <p:cNvSpPr>
              <a:spLocks/>
            </p:cNvSpPr>
            <p:nvPr userDrawn="1"/>
          </p:nvSpPr>
          <p:spPr bwMode="auto">
            <a:xfrm>
              <a:off x="358774" y="2356131"/>
              <a:ext cx="869548" cy="924608"/>
            </a:xfrm>
            <a:custGeom>
              <a:avLst/>
              <a:gdLst/>
              <a:ahLst/>
              <a:cxnLst>
                <a:cxn ang="0">
                  <a:pos x="494" y="516"/>
                </a:cxn>
                <a:cxn ang="0">
                  <a:pos x="446" y="440"/>
                </a:cxn>
                <a:cxn ang="0">
                  <a:pos x="431" y="411"/>
                </a:cxn>
                <a:cxn ang="0">
                  <a:pos x="402" y="435"/>
                </a:cxn>
                <a:cxn ang="0">
                  <a:pos x="382" y="395"/>
                </a:cxn>
                <a:cxn ang="0">
                  <a:pos x="353" y="74"/>
                </a:cxn>
                <a:cxn ang="0">
                  <a:pos x="302" y="65"/>
                </a:cxn>
                <a:cxn ang="0">
                  <a:pos x="270" y="53"/>
                </a:cxn>
                <a:cxn ang="0">
                  <a:pos x="213" y="38"/>
                </a:cxn>
                <a:cxn ang="0">
                  <a:pos x="176" y="21"/>
                </a:cxn>
                <a:cxn ang="0">
                  <a:pos x="149" y="0"/>
                </a:cxn>
                <a:cxn ang="0">
                  <a:pos x="90" y="45"/>
                </a:cxn>
                <a:cxn ang="0">
                  <a:pos x="62" y="65"/>
                </a:cxn>
                <a:cxn ang="0">
                  <a:pos x="20" y="111"/>
                </a:cxn>
                <a:cxn ang="0">
                  <a:pos x="49" y="156"/>
                </a:cxn>
                <a:cxn ang="0">
                  <a:pos x="77" y="210"/>
                </a:cxn>
                <a:cxn ang="0">
                  <a:pos x="49" y="195"/>
                </a:cxn>
                <a:cxn ang="0">
                  <a:pos x="5" y="210"/>
                </a:cxn>
                <a:cxn ang="0">
                  <a:pos x="13" y="240"/>
                </a:cxn>
                <a:cxn ang="0">
                  <a:pos x="35" y="270"/>
                </a:cxn>
                <a:cxn ang="0">
                  <a:pos x="84" y="253"/>
                </a:cxn>
                <a:cxn ang="0">
                  <a:pos x="90" y="285"/>
                </a:cxn>
                <a:cxn ang="0">
                  <a:pos x="62" y="306"/>
                </a:cxn>
                <a:cxn ang="0">
                  <a:pos x="42" y="314"/>
                </a:cxn>
                <a:cxn ang="0">
                  <a:pos x="49" y="411"/>
                </a:cxn>
                <a:cxn ang="0">
                  <a:pos x="77" y="405"/>
                </a:cxn>
                <a:cxn ang="0">
                  <a:pos x="84" y="440"/>
                </a:cxn>
                <a:cxn ang="0">
                  <a:pos x="119" y="448"/>
                </a:cxn>
                <a:cxn ang="0">
                  <a:pos x="132" y="440"/>
                </a:cxn>
                <a:cxn ang="0">
                  <a:pos x="90" y="516"/>
                </a:cxn>
                <a:cxn ang="0">
                  <a:pos x="35" y="554"/>
                </a:cxn>
                <a:cxn ang="0">
                  <a:pos x="119" y="516"/>
                </a:cxn>
                <a:cxn ang="0">
                  <a:pos x="184" y="448"/>
                </a:cxn>
                <a:cxn ang="0">
                  <a:pos x="176" y="435"/>
                </a:cxn>
                <a:cxn ang="0">
                  <a:pos x="206" y="388"/>
                </a:cxn>
                <a:cxn ang="0">
                  <a:pos x="233" y="368"/>
                </a:cxn>
                <a:cxn ang="0">
                  <a:pos x="213" y="411"/>
                </a:cxn>
                <a:cxn ang="0">
                  <a:pos x="213" y="435"/>
                </a:cxn>
                <a:cxn ang="0">
                  <a:pos x="248" y="411"/>
                </a:cxn>
                <a:cxn ang="0">
                  <a:pos x="261" y="395"/>
                </a:cxn>
                <a:cxn ang="0">
                  <a:pos x="310" y="405"/>
                </a:cxn>
                <a:cxn ang="0">
                  <a:pos x="360" y="411"/>
                </a:cxn>
                <a:cxn ang="0">
                  <a:pos x="374" y="428"/>
                </a:cxn>
                <a:cxn ang="0">
                  <a:pos x="439" y="516"/>
                </a:cxn>
                <a:cxn ang="0">
                  <a:pos x="426" y="462"/>
                </a:cxn>
                <a:cxn ang="0">
                  <a:pos x="431" y="440"/>
                </a:cxn>
                <a:cxn ang="0">
                  <a:pos x="446" y="479"/>
                </a:cxn>
                <a:cxn ang="0">
                  <a:pos x="446" y="485"/>
                </a:cxn>
                <a:cxn ang="0">
                  <a:pos x="461" y="509"/>
                </a:cxn>
                <a:cxn ang="0">
                  <a:pos x="474" y="554"/>
                </a:cxn>
                <a:cxn ang="0">
                  <a:pos x="467" y="516"/>
                </a:cxn>
                <a:cxn ang="0">
                  <a:pos x="474" y="526"/>
                </a:cxn>
                <a:cxn ang="0">
                  <a:pos x="494" y="546"/>
                </a:cxn>
                <a:cxn ang="0">
                  <a:pos x="494" y="546"/>
                </a:cxn>
              </a:cxnLst>
              <a:rect l="0" t="0" r="r" b="b"/>
              <a:pathLst>
                <a:path w="494" h="559">
                  <a:moveTo>
                    <a:pt x="494" y="546"/>
                  </a:moveTo>
                  <a:lnTo>
                    <a:pt x="494" y="516"/>
                  </a:lnTo>
                  <a:lnTo>
                    <a:pt x="474" y="494"/>
                  </a:lnTo>
                  <a:lnTo>
                    <a:pt x="446" y="440"/>
                  </a:lnTo>
                  <a:lnTo>
                    <a:pt x="439" y="440"/>
                  </a:lnTo>
                  <a:lnTo>
                    <a:pt x="431" y="411"/>
                  </a:lnTo>
                  <a:lnTo>
                    <a:pt x="419" y="428"/>
                  </a:lnTo>
                  <a:lnTo>
                    <a:pt x="402" y="435"/>
                  </a:lnTo>
                  <a:lnTo>
                    <a:pt x="382" y="405"/>
                  </a:lnTo>
                  <a:lnTo>
                    <a:pt x="382" y="395"/>
                  </a:lnTo>
                  <a:lnTo>
                    <a:pt x="353" y="405"/>
                  </a:lnTo>
                  <a:lnTo>
                    <a:pt x="353" y="74"/>
                  </a:lnTo>
                  <a:lnTo>
                    <a:pt x="332" y="53"/>
                  </a:lnTo>
                  <a:lnTo>
                    <a:pt x="302" y="65"/>
                  </a:lnTo>
                  <a:lnTo>
                    <a:pt x="291" y="53"/>
                  </a:lnTo>
                  <a:lnTo>
                    <a:pt x="270" y="53"/>
                  </a:lnTo>
                  <a:lnTo>
                    <a:pt x="248" y="38"/>
                  </a:lnTo>
                  <a:lnTo>
                    <a:pt x="213" y="38"/>
                  </a:lnTo>
                  <a:lnTo>
                    <a:pt x="206" y="21"/>
                  </a:lnTo>
                  <a:lnTo>
                    <a:pt x="176" y="21"/>
                  </a:lnTo>
                  <a:lnTo>
                    <a:pt x="168" y="8"/>
                  </a:lnTo>
                  <a:lnTo>
                    <a:pt x="149" y="0"/>
                  </a:lnTo>
                  <a:lnTo>
                    <a:pt x="132" y="21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62" y="65"/>
                  </a:lnTo>
                  <a:lnTo>
                    <a:pt x="57" y="104"/>
                  </a:lnTo>
                  <a:lnTo>
                    <a:pt x="20" y="111"/>
                  </a:lnTo>
                  <a:lnTo>
                    <a:pt x="13" y="127"/>
                  </a:lnTo>
                  <a:lnTo>
                    <a:pt x="49" y="156"/>
                  </a:lnTo>
                  <a:lnTo>
                    <a:pt x="77" y="201"/>
                  </a:lnTo>
                  <a:lnTo>
                    <a:pt x="77" y="210"/>
                  </a:lnTo>
                  <a:lnTo>
                    <a:pt x="49" y="210"/>
                  </a:lnTo>
                  <a:lnTo>
                    <a:pt x="49" y="195"/>
                  </a:lnTo>
                  <a:lnTo>
                    <a:pt x="42" y="195"/>
                  </a:lnTo>
                  <a:lnTo>
                    <a:pt x="5" y="210"/>
                  </a:lnTo>
                  <a:lnTo>
                    <a:pt x="0" y="232"/>
                  </a:lnTo>
                  <a:lnTo>
                    <a:pt x="13" y="240"/>
                  </a:lnTo>
                  <a:lnTo>
                    <a:pt x="13" y="253"/>
                  </a:lnTo>
                  <a:lnTo>
                    <a:pt x="35" y="270"/>
                  </a:lnTo>
                  <a:lnTo>
                    <a:pt x="62" y="270"/>
                  </a:lnTo>
                  <a:lnTo>
                    <a:pt x="84" y="253"/>
                  </a:lnTo>
                  <a:lnTo>
                    <a:pt x="84" y="270"/>
                  </a:lnTo>
                  <a:lnTo>
                    <a:pt x="90" y="285"/>
                  </a:lnTo>
                  <a:lnTo>
                    <a:pt x="84" y="306"/>
                  </a:lnTo>
                  <a:lnTo>
                    <a:pt x="62" y="306"/>
                  </a:lnTo>
                  <a:lnTo>
                    <a:pt x="57" y="314"/>
                  </a:lnTo>
                  <a:lnTo>
                    <a:pt x="42" y="314"/>
                  </a:lnTo>
                  <a:lnTo>
                    <a:pt x="20" y="359"/>
                  </a:lnTo>
                  <a:lnTo>
                    <a:pt x="49" y="411"/>
                  </a:lnTo>
                  <a:lnTo>
                    <a:pt x="57" y="411"/>
                  </a:lnTo>
                  <a:lnTo>
                    <a:pt x="77" y="405"/>
                  </a:lnTo>
                  <a:lnTo>
                    <a:pt x="77" y="435"/>
                  </a:lnTo>
                  <a:lnTo>
                    <a:pt x="84" y="440"/>
                  </a:lnTo>
                  <a:lnTo>
                    <a:pt x="106" y="440"/>
                  </a:lnTo>
                  <a:lnTo>
                    <a:pt x="119" y="448"/>
                  </a:lnTo>
                  <a:lnTo>
                    <a:pt x="119" y="440"/>
                  </a:lnTo>
                  <a:lnTo>
                    <a:pt x="132" y="440"/>
                  </a:lnTo>
                  <a:lnTo>
                    <a:pt x="132" y="479"/>
                  </a:lnTo>
                  <a:lnTo>
                    <a:pt x="90" y="516"/>
                  </a:lnTo>
                  <a:lnTo>
                    <a:pt x="62" y="526"/>
                  </a:lnTo>
                  <a:lnTo>
                    <a:pt x="35" y="554"/>
                  </a:lnTo>
                  <a:lnTo>
                    <a:pt x="42" y="559"/>
                  </a:lnTo>
                  <a:lnTo>
                    <a:pt x="119" y="516"/>
                  </a:lnTo>
                  <a:lnTo>
                    <a:pt x="142" y="485"/>
                  </a:lnTo>
                  <a:lnTo>
                    <a:pt x="184" y="448"/>
                  </a:lnTo>
                  <a:lnTo>
                    <a:pt x="189" y="440"/>
                  </a:lnTo>
                  <a:lnTo>
                    <a:pt x="176" y="435"/>
                  </a:lnTo>
                  <a:lnTo>
                    <a:pt x="206" y="405"/>
                  </a:lnTo>
                  <a:lnTo>
                    <a:pt x="206" y="388"/>
                  </a:lnTo>
                  <a:lnTo>
                    <a:pt x="226" y="368"/>
                  </a:lnTo>
                  <a:lnTo>
                    <a:pt x="233" y="368"/>
                  </a:lnTo>
                  <a:lnTo>
                    <a:pt x="218" y="388"/>
                  </a:lnTo>
                  <a:lnTo>
                    <a:pt x="213" y="411"/>
                  </a:lnTo>
                  <a:lnTo>
                    <a:pt x="218" y="428"/>
                  </a:lnTo>
                  <a:lnTo>
                    <a:pt x="213" y="435"/>
                  </a:lnTo>
                  <a:lnTo>
                    <a:pt x="218" y="435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395"/>
                  </a:lnTo>
                  <a:lnTo>
                    <a:pt x="255" y="374"/>
                  </a:lnTo>
                  <a:lnTo>
                    <a:pt x="310" y="405"/>
                  </a:lnTo>
                  <a:lnTo>
                    <a:pt x="338" y="405"/>
                  </a:lnTo>
                  <a:lnTo>
                    <a:pt x="360" y="411"/>
                  </a:lnTo>
                  <a:lnTo>
                    <a:pt x="374" y="411"/>
                  </a:lnTo>
                  <a:lnTo>
                    <a:pt x="374" y="428"/>
                  </a:lnTo>
                  <a:lnTo>
                    <a:pt x="419" y="462"/>
                  </a:lnTo>
                  <a:lnTo>
                    <a:pt x="439" y="516"/>
                  </a:lnTo>
                  <a:lnTo>
                    <a:pt x="431" y="472"/>
                  </a:lnTo>
                  <a:lnTo>
                    <a:pt x="426" y="462"/>
                  </a:lnTo>
                  <a:lnTo>
                    <a:pt x="431" y="462"/>
                  </a:lnTo>
                  <a:lnTo>
                    <a:pt x="431" y="440"/>
                  </a:lnTo>
                  <a:lnTo>
                    <a:pt x="439" y="485"/>
                  </a:lnTo>
                  <a:lnTo>
                    <a:pt x="446" y="479"/>
                  </a:lnTo>
                  <a:lnTo>
                    <a:pt x="467" y="494"/>
                  </a:lnTo>
                  <a:lnTo>
                    <a:pt x="446" y="485"/>
                  </a:lnTo>
                  <a:lnTo>
                    <a:pt x="446" y="516"/>
                  </a:lnTo>
                  <a:lnTo>
                    <a:pt x="461" y="509"/>
                  </a:lnTo>
                  <a:lnTo>
                    <a:pt x="461" y="526"/>
                  </a:lnTo>
                  <a:lnTo>
                    <a:pt x="474" y="554"/>
                  </a:lnTo>
                  <a:lnTo>
                    <a:pt x="474" y="531"/>
                  </a:lnTo>
                  <a:lnTo>
                    <a:pt x="467" y="516"/>
                  </a:lnTo>
                  <a:lnTo>
                    <a:pt x="474" y="516"/>
                  </a:lnTo>
                  <a:lnTo>
                    <a:pt x="474" y="526"/>
                  </a:lnTo>
                  <a:lnTo>
                    <a:pt x="488" y="554"/>
                  </a:lnTo>
                  <a:lnTo>
                    <a:pt x="494" y="5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2" name="Freeform 37"/>
            <p:cNvSpPr>
              <a:spLocks/>
            </p:cNvSpPr>
            <p:nvPr userDrawn="1"/>
          </p:nvSpPr>
          <p:spPr bwMode="auto">
            <a:xfrm>
              <a:off x="980131" y="2127874"/>
              <a:ext cx="2026013" cy="1620959"/>
            </a:xfrm>
            <a:custGeom>
              <a:avLst/>
              <a:gdLst/>
              <a:ahLst/>
              <a:cxnLst>
                <a:cxn ang="0">
                  <a:pos x="796" y="971"/>
                </a:cxn>
                <a:cxn ang="0">
                  <a:pos x="803" y="941"/>
                </a:cxn>
                <a:cxn ang="0">
                  <a:pos x="810" y="897"/>
                </a:cxn>
                <a:cxn ang="0">
                  <a:pos x="746" y="850"/>
                </a:cxn>
                <a:cxn ang="0">
                  <a:pos x="667" y="850"/>
                </a:cxn>
                <a:cxn ang="0">
                  <a:pos x="619" y="822"/>
                </a:cxn>
                <a:cxn ang="0">
                  <a:pos x="135" y="709"/>
                </a:cxn>
                <a:cxn ang="0">
                  <a:pos x="93" y="580"/>
                </a:cxn>
                <a:cxn ang="0">
                  <a:pos x="47" y="573"/>
                </a:cxn>
                <a:cxn ang="0">
                  <a:pos x="0" y="210"/>
                </a:cxn>
                <a:cxn ang="0">
                  <a:pos x="78" y="217"/>
                </a:cxn>
                <a:cxn ang="0">
                  <a:pos x="156" y="201"/>
                </a:cxn>
                <a:cxn ang="0">
                  <a:pos x="200" y="210"/>
                </a:cxn>
                <a:cxn ang="0">
                  <a:pos x="240" y="217"/>
                </a:cxn>
                <a:cxn ang="0">
                  <a:pos x="312" y="238"/>
                </a:cxn>
                <a:cxn ang="0">
                  <a:pos x="349" y="270"/>
                </a:cxn>
                <a:cxn ang="0">
                  <a:pos x="448" y="292"/>
                </a:cxn>
                <a:cxn ang="0">
                  <a:pos x="491" y="264"/>
                </a:cxn>
                <a:cxn ang="0">
                  <a:pos x="584" y="254"/>
                </a:cxn>
                <a:cxn ang="0">
                  <a:pos x="597" y="223"/>
                </a:cxn>
                <a:cxn ang="0">
                  <a:pos x="604" y="292"/>
                </a:cxn>
                <a:cxn ang="0">
                  <a:pos x="597" y="180"/>
                </a:cxn>
                <a:cxn ang="0">
                  <a:pos x="646" y="0"/>
                </a:cxn>
                <a:cxn ang="0">
                  <a:pos x="646" y="67"/>
                </a:cxn>
                <a:cxn ang="0">
                  <a:pos x="667" y="188"/>
                </a:cxn>
                <a:cxn ang="0">
                  <a:pos x="702" y="223"/>
                </a:cxn>
                <a:cxn ang="0">
                  <a:pos x="731" y="299"/>
                </a:cxn>
                <a:cxn ang="0">
                  <a:pos x="768" y="201"/>
                </a:cxn>
                <a:cxn ang="0">
                  <a:pos x="803" y="254"/>
                </a:cxn>
                <a:cxn ang="0">
                  <a:pos x="803" y="307"/>
                </a:cxn>
                <a:cxn ang="0">
                  <a:pos x="731" y="331"/>
                </a:cxn>
                <a:cxn ang="0">
                  <a:pos x="709" y="422"/>
                </a:cxn>
                <a:cxn ang="0">
                  <a:pos x="661" y="465"/>
                </a:cxn>
                <a:cxn ang="0">
                  <a:pos x="624" y="573"/>
                </a:cxn>
                <a:cxn ang="0">
                  <a:pos x="676" y="625"/>
                </a:cxn>
                <a:cxn ang="0">
                  <a:pos x="783" y="670"/>
                </a:cxn>
                <a:cxn ang="0">
                  <a:pos x="847" y="753"/>
                </a:cxn>
                <a:cxn ang="0">
                  <a:pos x="853" y="600"/>
                </a:cxn>
                <a:cxn ang="0">
                  <a:pos x="853" y="534"/>
                </a:cxn>
                <a:cxn ang="0">
                  <a:pos x="847" y="480"/>
                </a:cxn>
                <a:cxn ang="0">
                  <a:pos x="937" y="497"/>
                </a:cxn>
                <a:cxn ang="0">
                  <a:pos x="966" y="573"/>
                </a:cxn>
                <a:cxn ang="0">
                  <a:pos x="1022" y="534"/>
                </a:cxn>
                <a:cxn ang="0">
                  <a:pos x="1079" y="664"/>
                </a:cxn>
                <a:cxn ang="0">
                  <a:pos x="1123" y="692"/>
                </a:cxn>
                <a:cxn ang="0">
                  <a:pos x="1136" y="723"/>
                </a:cxn>
                <a:cxn ang="0">
                  <a:pos x="1136" y="766"/>
                </a:cxn>
                <a:cxn ang="0">
                  <a:pos x="1036" y="790"/>
                </a:cxn>
                <a:cxn ang="0">
                  <a:pos x="966" y="828"/>
                </a:cxn>
                <a:cxn ang="0">
                  <a:pos x="996" y="822"/>
                </a:cxn>
                <a:cxn ang="0">
                  <a:pos x="1007" y="850"/>
                </a:cxn>
                <a:cxn ang="0">
                  <a:pos x="1049" y="897"/>
                </a:cxn>
                <a:cxn ang="0">
                  <a:pos x="1079" y="879"/>
                </a:cxn>
                <a:cxn ang="0">
                  <a:pos x="1016" y="941"/>
                </a:cxn>
                <a:cxn ang="0">
                  <a:pos x="1022" y="897"/>
                </a:cxn>
                <a:cxn ang="0">
                  <a:pos x="981" y="857"/>
                </a:cxn>
                <a:cxn ang="0">
                  <a:pos x="930" y="911"/>
                </a:cxn>
                <a:cxn ang="0">
                  <a:pos x="836" y="933"/>
                </a:cxn>
              </a:cxnLst>
              <a:rect l="0" t="0" r="r" b="b"/>
              <a:pathLst>
                <a:path w="1151" h="980">
                  <a:moveTo>
                    <a:pt x="836" y="933"/>
                  </a:moveTo>
                  <a:lnTo>
                    <a:pt x="836" y="949"/>
                  </a:lnTo>
                  <a:lnTo>
                    <a:pt x="803" y="956"/>
                  </a:lnTo>
                  <a:lnTo>
                    <a:pt x="796" y="971"/>
                  </a:lnTo>
                  <a:lnTo>
                    <a:pt x="775" y="980"/>
                  </a:lnTo>
                  <a:lnTo>
                    <a:pt x="796" y="949"/>
                  </a:lnTo>
                  <a:lnTo>
                    <a:pt x="783" y="949"/>
                  </a:lnTo>
                  <a:lnTo>
                    <a:pt x="803" y="941"/>
                  </a:lnTo>
                  <a:lnTo>
                    <a:pt x="803" y="904"/>
                  </a:lnTo>
                  <a:lnTo>
                    <a:pt x="816" y="926"/>
                  </a:lnTo>
                  <a:lnTo>
                    <a:pt x="825" y="911"/>
                  </a:lnTo>
                  <a:lnTo>
                    <a:pt x="810" y="897"/>
                  </a:lnTo>
                  <a:lnTo>
                    <a:pt x="768" y="879"/>
                  </a:lnTo>
                  <a:lnTo>
                    <a:pt x="761" y="874"/>
                  </a:lnTo>
                  <a:lnTo>
                    <a:pt x="753" y="850"/>
                  </a:lnTo>
                  <a:lnTo>
                    <a:pt x="746" y="850"/>
                  </a:lnTo>
                  <a:lnTo>
                    <a:pt x="731" y="828"/>
                  </a:lnTo>
                  <a:lnTo>
                    <a:pt x="718" y="822"/>
                  </a:lnTo>
                  <a:lnTo>
                    <a:pt x="687" y="850"/>
                  </a:lnTo>
                  <a:lnTo>
                    <a:pt x="667" y="850"/>
                  </a:lnTo>
                  <a:lnTo>
                    <a:pt x="646" y="828"/>
                  </a:lnTo>
                  <a:lnTo>
                    <a:pt x="634" y="828"/>
                  </a:lnTo>
                  <a:lnTo>
                    <a:pt x="624" y="813"/>
                  </a:lnTo>
                  <a:lnTo>
                    <a:pt x="619" y="822"/>
                  </a:lnTo>
                  <a:lnTo>
                    <a:pt x="240" y="822"/>
                  </a:lnTo>
                  <a:lnTo>
                    <a:pt x="178" y="775"/>
                  </a:lnTo>
                  <a:lnTo>
                    <a:pt x="170" y="746"/>
                  </a:lnTo>
                  <a:lnTo>
                    <a:pt x="135" y="709"/>
                  </a:lnTo>
                  <a:lnTo>
                    <a:pt x="141" y="699"/>
                  </a:lnTo>
                  <a:lnTo>
                    <a:pt x="141" y="655"/>
                  </a:lnTo>
                  <a:lnTo>
                    <a:pt x="119" y="632"/>
                  </a:lnTo>
                  <a:lnTo>
                    <a:pt x="93" y="580"/>
                  </a:lnTo>
                  <a:lnTo>
                    <a:pt x="86" y="580"/>
                  </a:lnTo>
                  <a:lnTo>
                    <a:pt x="78" y="549"/>
                  </a:lnTo>
                  <a:lnTo>
                    <a:pt x="64" y="565"/>
                  </a:lnTo>
                  <a:lnTo>
                    <a:pt x="47" y="573"/>
                  </a:lnTo>
                  <a:lnTo>
                    <a:pt x="27" y="543"/>
                  </a:lnTo>
                  <a:lnTo>
                    <a:pt x="27" y="534"/>
                  </a:lnTo>
                  <a:lnTo>
                    <a:pt x="0" y="543"/>
                  </a:lnTo>
                  <a:lnTo>
                    <a:pt x="0" y="210"/>
                  </a:lnTo>
                  <a:lnTo>
                    <a:pt x="21" y="210"/>
                  </a:lnTo>
                  <a:lnTo>
                    <a:pt x="71" y="247"/>
                  </a:lnTo>
                  <a:lnTo>
                    <a:pt x="71" y="223"/>
                  </a:lnTo>
                  <a:lnTo>
                    <a:pt x="78" y="217"/>
                  </a:lnTo>
                  <a:lnTo>
                    <a:pt x="93" y="210"/>
                  </a:lnTo>
                  <a:lnTo>
                    <a:pt x="106" y="217"/>
                  </a:lnTo>
                  <a:lnTo>
                    <a:pt x="156" y="180"/>
                  </a:lnTo>
                  <a:lnTo>
                    <a:pt x="156" y="201"/>
                  </a:lnTo>
                  <a:lnTo>
                    <a:pt x="170" y="201"/>
                  </a:lnTo>
                  <a:lnTo>
                    <a:pt x="178" y="171"/>
                  </a:lnTo>
                  <a:lnTo>
                    <a:pt x="200" y="188"/>
                  </a:lnTo>
                  <a:lnTo>
                    <a:pt x="200" y="210"/>
                  </a:lnTo>
                  <a:lnTo>
                    <a:pt x="215" y="217"/>
                  </a:lnTo>
                  <a:lnTo>
                    <a:pt x="222" y="201"/>
                  </a:lnTo>
                  <a:lnTo>
                    <a:pt x="222" y="217"/>
                  </a:lnTo>
                  <a:lnTo>
                    <a:pt x="240" y="217"/>
                  </a:lnTo>
                  <a:lnTo>
                    <a:pt x="240" y="201"/>
                  </a:lnTo>
                  <a:lnTo>
                    <a:pt x="262" y="201"/>
                  </a:lnTo>
                  <a:lnTo>
                    <a:pt x="300" y="223"/>
                  </a:lnTo>
                  <a:lnTo>
                    <a:pt x="312" y="238"/>
                  </a:lnTo>
                  <a:lnTo>
                    <a:pt x="334" y="238"/>
                  </a:lnTo>
                  <a:lnTo>
                    <a:pt x="354" y="247"/>
                  </a:lnTo>
                  <a:lnTo>
                    <a:pt x="354" y="264"/>
                  </a:lnTo>
                  <a:lnTo>
                    <a:pt x="349" y="270"/>
                  </a:lnTo>
                  <a:lnTo>
                    <a:pt x="349" y="284"/>
                  </a:lnTo>
                  <a:lnTo>
                    <a:pt x="377" y="292"/>
                  </a:lnTo>
                  <a:lnTo>
                    <a:pt x="419" y="270"/>
                  </a:lnTo>
                  <a:lnTo>
                    <a:pt x="448" y="292"/>
                  </a:lnTo>
                  <a:lnTo>
                    <a:pt x="448" y="270"/>
                  </a:lnTo>
                  <a:lnTo>
                    <a:pt x="433" y="264"/>
                  </a:lnTo>
                  <a:lnTo>
                    <a:pt x="475" y="238"/>
                  </a:lnTo>
                  <a:lnTo>
                    <a:pt x="491" y="264"/>
                  </a:lnTo>
                  <a:lnTo>
                    <a:pt x="555" y="292"/>
                  </a:lnTo>
                  <a:lnTo>
                    <a:pt x="577" y="292"/>
                  </a:lnTo>
                  <a:lnTo>
                    <a:pt x="577" y="264"/>
                  </a:lnTo>
                  <a:lnTo>
                    <a:pt x="584" y="254"/>
                  </a:lnTo>
                  <a:lnTo>
                    <a:pt x="555" y="238"/>
                  </a:lnTo>
                  <a:lnTo>
                    <a:pt x="577" y="223"/>
                  </a:lnTo>
                  <a:lnTo>
                    <a:pt x="584" y="201"/>
                  </a:lnTo>
                  <a:lnTo>
                    <a:pt x="597" y="223"/>
                  </a:lnTo>
                  <a:lnTo>
                    <a:pt x="619" y="247"/>
                  </a:lnTo>
                  <a:lnTo>
                    <a:pt x="597" y="264"/>
                  </a:lnTo>
                  <a:lnTo>
                    <a:pt x="597" y="284"/>
                  </a:lnTo>
                  <a:lnTo>
                    <a:pt x="604" y="292"/>
                  </a:lnTo>
                  <a:lnTo>
                    <a:pt x="634" y="254"/>
                  </a:lnTo>
                  <a:lnTo>
                    <a:pt x="624" y="238"/>
                  </a:lnTo>
                  <a:lnTo>
                    <a:pt x="634" y="217"/>
                  </a:lnTo>
                  <a:lnTo>
                    <a:pt x="597" y="180"/>
                  </a:lnTo>
                  <a:lnTo>
                    <a:pt x="604" y="126"/>
                  </a:lnTo>
                  <a:lnTo>
                    <a:pt x="624" y="117"/>
                  </a:lnTo>
                  <a:lnTo>
                    <a:pt x="619" y="6"/>
                  </a:lnTo>
                  <a:lnTo>
                    <a:pt x="646" y="0"/>
                  </a:lnTo>
                  <a:lnTo>
                    <a:pt x="676" y="6"/>
                  </a:lnTo>
                  <a:lnTo>
                    <a:pt x="681" y="15"/>
                  </a:lnTo>
                  <a:lnTo>
                    <a:pt x="661" y="67"/>
                  </a:lnTo>
                  <a:lnTo>
                    <a:pt x="646" y="67"/>
                  </a:lnTo>
                  <a:lnTo>
                    <a:pt x="634" y="82"/>
                  </a:lnTo>
                  <a:lnTo>
                    <a:pt x="639" y="99"/>
                  </a:lnTo>
                  <a:lnTo>
                    <a:pt x="634" y="114"/>
                  </a:lnTo>
                  <a:lnTo>
                    <a:pt x="667" y="188"/>
                  </a:lnTo>
                  <a:lnTo>
                    <a:pt x="661" y="210"/>
                  </a:lnTo>
                  <a:lnTo>
                    <a:pt x="667" y="217"/>
                  </a:lnTo>
                  <a:lnTo>
                    <a:pt x="687" y="254"/>
                  </a:lnTo>
                  <a:lnTo>
                    <a:pt x="702" y="223"/>
                  </a:lnTo>
                  <a:lnTo>
                    <a:pt x="718" y="247"/>
                  </a:lnTo>
                  <a:lnTo>
                    <a:pt x="709" y="284"/>
                  </a:lnTo>
                  <a:lnTo>
                    <a:pt x="726" y="299"/>
                  </a:lnTo>
                  <a:lnTo>
                    <a:pt x="731" y="299"/>
                  </a:lnTo>
                  <a:lnTo>
                    <a:pt x="731" y="284"/>
                  </a:lnTo>
                  <a:lnTo>
                    <a:pt x="753" y="270"/>
                  </a:lnTo>
                  <a:lnTo>
                    <a:pt x="753" y="201"/>
                  </a:lnTo>
                  <a:lnTo>
                    <a:pt x="768" y="201"/>
                  </a:lnTo>
                  <a:lnTo>
                    <a:pt x="783" y="210"/>
                  </a:lnTo>
                  <a:lnTo>
                    <a:pt x="783" y="223"/>
                  </a:lnTo>
                  <a:lnTo>
                    <a:pt x="803" y="223"/>
                  </a:lnTo>
                  <a:lnTo>
                    <a:pt x="803" y="254"/>
                  </a:lnTo>
                  <a:lnTo>
                    <a:pt x="783" y="264"/>
                  </a:lnTo>
                  <a:lnTo>
                    <a:pt x="783" y="284"/>
                  </a:lnTo>
                  <a:lnTo>
                    <a:pt x="803" y="292"/>
                  </a:lnTo>
                  <a:lnTo>
                    <a:pt x="803" y="307"/>
                  </a:lnTo>
                  <a:lnTo>
                    <a:pt x="768" y="344"/>
                  </a:lnTo>
                  <a:lnTo>
                    <a:pt x="753" y="338"/>
                  </a:lnTo>
                  <a:lnTo>
                    <a:pt x="753" y="331"/>
                  </a:lnTo>
                  <a:lnTo>
                    <a:pt x="731" y="331"/>
                  </a:lnTo>
                  <a:lnTo>
                    <a:pt x="746" y="344"/>
                  </a:lnTo>
                  <a:lnTo>
                    <a:pt x="726" y="366"/>
                  </a:lnTo>
                  <a:lnTo>
                    <a:pt x="726" y="383"/>
                  </a:lnTo>
                  <a:lnTo>
                    <a:pt x="709" y="422"/>
                  </a:lnTo>
                  <a:lnTo>
                    <a:pt x="687" y="422"/>
                  </a:lnTo>
                  <a:lnTo>
                    <a:pt x="676" y="442"/>
                  </a:lnTo>
                  <a:lnTo>
                    <a:pt x="681" y="457"/>
                  </a:lnTo>
                  <a:lnTo>
                    <a:pt x="661" y="465"/>
                  </a:lnTo>
                  <a:lnTo>
                    <a:pt x="661" y="487"/>
                  </a:lnTo>
                  <a:lnTo>
                    <a:pt x="646" y="487"/>
                  </a:lnTo>
                  <a:lnTo>
                    <a:pt x="624" y="543"/>
                  </a:lnTo>
                  <a:lnTo>
                    <a:pt x="624" y="573"/>
                  </a:lnTo>
                  <a:lnTo>
                    <a:pt x="634" y="580"/>
                  </a:lnTo>
                  <a:lnTo>
                    <a:pt x="646" y="580"/>
                  </a:lnTo>
                  <a:lnTo>
                    <a:pt x="661" y="632"/>
                  </a:lnTo>
                  <a:lnTo>
                    <a:pt x="676" y="625"/>
                  </a:lnTo>
                  <a:lnTo>
                    <a:pt x="702" y="632"/>
                  </a:lnTo>
                  <a:lnTo>
                    <a:pt x="718" y="655"/>
                  </a:lnTo>
                  <a:lnTo>
                    <a:pt x="753" y="670"/>
                  </a:lnTo>
                  <a:lnTo>
                    <a:pt x="783" y="670"/>
                  </a:lnTo>
                  <a:lnTo>
                    <a:pt x="796" y="686"/>
                  </a:lnTo>
                  <a:lnTo>
                    <a:pt x="796" y="739"/>
                  </a:lnTo>
                  <a:lnTo>
                    <a:pt x="825" y="775"/>
                  </a:lnTo>
                  <a:lnTo>
                    <a:pt x="847" y="753"/>
                  </a:lnTo>
                  <a:lnTo>
                    <a:pt x="825" y="692"/>
                  </a:lnTo>
                  <a:lnTo>
                    <a:pt x="847" y="686"/>
                  </a:lnTo>
                  <a:lnTo>
                    <a:pt x="858" y="655"/>
                  </a:lnTo>
                  <a:lnTo>
                    <a:pt x="853" y="600"/>
                  </a:lnTo>
                  <a:lnTo>
                    <a:pt x="836" y="580"/>
                  </a:lnTo>
                  <a:lnTo>
                    <a:pt x="847" y="573"/>
                  </a:lnTo>
                  <a:lnTo>
                    <a:pt x="853" y="573"/>
                  </a:lnTo>
                  <a:lnTo>
                    <a:pt x="853" y="534"/>
                  </a:lnTo>
                  <a:lnTo>
                    <a:pt x="847" y="524"/>
                  </a:lnTo>
                  <a:lnTo>
                    <a:pt x="853" y="497"/>
                  </a:lnTo>
                  <a:lnTo>
                    <a:pt x="847" y="487"/>
                  </a:lnTo>
                  <a:lnTo>
                    <a:pt x="847" y="480"/>
                  </a:lnTo>
                  <a:lnTo>
                    <a:pt x="853" y="465"/>
                  </a:lnTo>
                  <a:lnTo>
                    <a:pt x="880" y="480"/>
                  </a:lnTo>
                  <a:lnTo>
                    <a:pt x="900" y="465"/>
                  </a:lnTo>
                  <a:lnTo>
                    <a:pt x="937" y="497"/>
                  </a:lnTo>
                  <a:lnTo>
                    <a:pt x="930" y="504"/>
                  </a:lnTo>
                  <a:lnTo>
                    <a:pt x="937" y="512"/>
                  </a:lnTo>
                  <a:lnTo>
                    <a:pt x="966" y="512"/>
                  </a:lnTo>
                  <a:lnTo>
                    <a:pt x="966" y="573"/>
                  </a:lnTo>
                  <a:lnTo>
                    <a:pt x="986" y="600"/>
                  </a:lnTo>
                  <a:lnTo>
                    <a:pt x="1022" y="565"/>
                  </a:lnTo>
                  <a:lnTo>
                    <a:pt x="1016" y="549"/>
                  </a:lnTo>
                  <a:lnTo>
                    <a:pt x="1022" y="534"/>
                  </a:lnTo>
                  <a:lnTo>
                    <a:pt x="1073" y="625"/>
                  </a:lnTo>
                  <a:lnTo>
                    <a:pt x="1064" y="632"/>
                  </a:lnTo>
                  <a:lnTo>
                    <a:pt x="1064" y="655"/>
                  </a:lnTo>
                  <a:lnTo>
                    <a:pt x="1079" y="664"/>
                  </a:lnTo>
                  <a:lnTo>
                    <a:pt x="1079" y="670"/>
                  </a:lnTo>
                  <a:lnTo>
                    <a:pt x="1101" y="686"/>
                  </a:lnTo>
                  <a:lnTo>
                    <a:pt x="1108" y="686"/>
                  </a:lnTo>
                  <a:lnTo>
                    <a:pt x="1123" y="692"/>
                  </a:lnTo>
                  <a:lnTo>
                    <a:pt x="1108" y="699"/>
                  </a:lnTo>
                  <a:lnTo>
                    <a:pt x="1123" y="699"/>
                  </a:lnTo>
                  <a:lnTo>
                    <a:pt x="1123" y="723"/>
                  </a:lnTo>
                  <a:lnTo>
                    <a:pt x="1136" y="723"/>
                  </a:lnTo>
                  <a:lnTo>
                    <a:pt x="1145" y="731"/>
                  </a:lnTo>
                  <a:lnTo>
                    <a:pt x="1145" y="739"/>
                  </a:lnTo>
                  <a:lnTo>
                    <a:pt x="1151" y="753"/>
                  </a:lnTo>
                  <a:lnTo>
                    <a:pt x="1136" y="766"/>
                  </a:lnTo>
                  <a:lnTo>
                    <a:pt x="1108" y="775"/>
                  </a:lnTo>
                  <a:lnTo>
                    <a:pt x="1095" y="805"/>
                  </a:lnTo>
                  <a:lnTo>
                    <a:pt x="1064" y="805"/>
                  </a:lnTo>
                  <a:lnTo>
                    <a:pt x="1036" y="790"/>
                  </a:lnTo>
                  <a:lnTo>
                    <a:pt x="996" y="805"/>
                  </a:lnTo>
                  <a:lnTo>
                    <a:pt x="986" y="822"/>
                  </a:lnTo>
                  <a:lnTo>
                    <a:pt x="981" y="822"/>
                  </a:lnTo>
                  <a:lnTo>
                    <a:pt x="966" y="828"/>
                  </a:lnTo>
                  <a:lnTo>
                    <a:pt x="937" y="865"/>
                  </a:lnTo>
                  <a:lnTo>
                    <a:pt x="944" y="865"/>
                  </a:lnTo>
                  <a:lnTo>
                    <a:pt x="974" y="835"/>
                  </a:lnTo>
                  <a:lnTo>
                    <a:pt x="996" y="822"/>
                  </a:lnTo>
                  <a:lnTo>
                    <a:pt x="1031" y="822"/>
                  </a:lnTo>
                  <a:lnTo>
                    <a:pt x="1031" y="835"/>
                  </a:lnTo>
                  <a:lnTo>
                    <a:pt x="1016" y="850"/>
                  </a:lnTo>
                  <a:lnTo>
                    <a:pt x="1007" y="850"/>
                  </a:lnTo>
                  <a:lnTo>
                    <a:pt x="1016" y="857"/>
                  </a:lnTo>
                  <a:lnTo>
                    <a:pt x="1022" y="850"/>
                  </a:lnTo>
                  <a:lnTo>
                    <a:pt x="1022" y="874"/>
                  </a:lnTo>
                  <a:lnTo>
                    <a:pt x="1049" y="897"/>
                  </a:lnTo>
                  <a:lnTo>
                    <a:pt x="1064" y="897"/>
                  </a:lnTo>
                  <a:lnTo>
                    <a:pt x="1064" y="879"/>
                  </a:lnTo>
                  <a:lnTo>
                    <a:pt x="1079" y="865"/>
                  </a:lnTo>
                  <a:lnTo>
                    <a:pt x="1079" y="879"/>
                  </a:lnTo>
                  <a:lnTo>
                    <a:pt x="1095" y="879"/>
                  </a:lnTo>
                  <a:lnTo>
                    <a:pt x="1073" y="904"/>
                  </a:lnTo>
                  <a:lnTo>
                    <a:pt x="1031" y="926"/>
                  </a:lnTo>
                  <a:lnTo>
                    <a:pt x="1016" y="941"/>
                  </a:lnTo>
                  <a:lnTo>
                    <a:pt x="1007" y="926"/>
                  </a:lnTo>
                  <a:lnTo>
                    <a:pt x="1031" y="904"/>
                  </a:lnTo>
                  <a:lnTo>
                    <a:pt x="1022" y="904"/>
                  </a:lnTo>
                  <a:lnTo>
                    <a:pt x="1022" y="897"/>
                  </a:lnTo>
                  <a:lnTo>
                    <a:pt x="1007" y="904"/>
                  </a:lnTo>
                  <a:lnTo>
                    <a:pt x="996" y="904"/>
                  </a:lnTo>
                  <a:lnTo>
                    <a:pt x="986" y="897"/>
                  </a:lnTo>
                  <a:lnTo>
                    <a:pt x="981" y="857"/>
                  </a:lnTo>
                  <a:lnTo>
                    <a:pt x="974" y="865"/>
                  </a:lnTo>
                  <a:lnTo>
                    <a:pt x="966" y="857"/>
                  </a:lnTo>
                  <a:lnTo>
                    <a:pt x="944" y="904"/>
                  </a:lnTo>
                  <a:lnTo>
                    <a:pt x="930" y="911"/>
                  </a:lnTo>
                  <a:lnTo>
                    <a:pt x="887" y="911"/>
                  </a:lnTo>
                  <a:lnTo>
                    <a:pt x="858" y="933"/>
                  </a:lnTo>
                  <a:lnTo>
                    <a:pt x="836" y="9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3" name="Freeform 38"/>
            <p:cNvSpPr>
              <a:spLocks/>
            </p:cNvSpPr>
            <p:nvPr userDrawn="1"/>
          </p:nvSpPr>
          <p:spPr bwMode="auto">
            <a:xfrm>
              <a:off x="2918133" y="3393214"/>
              <a:ext cx="151379" cy="17698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92"/>
                </a:cxn>
                <a:cxn ang="0">
                  <a:pos x="49" y="92"/>
                </a:cxn>
                <a:cxn ang="0">
                  <a:pos x="49" y="99"/>
                </a:cxn>
                <a:cxn ang="0">
                  <a:pos x="57" y="92"/>
                </a:cxn>
                <a:cxn ang="0">
                  <a:pos x="79" y="99"/>
                </a:cxn>
                <a:cxn ang="0">
                  <a:pos x="79" y="107"/>
                </a:cxn>
                <a:cxn ang="0">
                  <a:pos x="86" y="107"/>
                </a:cxn>
                <a:cxn ang="0">
                  <a:pos x="86" y="92"/>
                </a:cxn>
                <a:cxn ang="0">
                  <a:pos x="66" y="85"/>
                </a:cxn>
                <a:cxn ang="0">
                  <a:pos x="79" y="70"/>
                </a:cxn>
                <a:cxn ang="0">
                  <a:pos x="66" y="63"/>
                </a:cxn>
                <a:cxn ang="0">
                  <a:pos x="79" y="55"/>
                </a:cxn>
                <a:cxn ang="0">
                  <a:pos x="49" y="55"/>
                </a:cxn>
                <a:cxn ang="0">
                  <a:pos x="45" y="47"/>
                </a:cxn>
                <a:cxn ang="0">
                  <a:pos x="49" y="38"/>
                </a:cxn>
                <a:cxn ang="0">
                  <a:pos x="45" y="38"/>
                </a:cxn>
                <a:cxn ang="0">
                  <a:pos x="49" y="0"/>
                </a:cxn>
                <a:cxn ang="0">
                  <a:pos x="34" y="10"/>
                </a:cxn>
                <a:cxn ang="0">
                  <a:pos x="7" y="63"/>
                </a:cxn>
                <a:cxn ang="0">
                  <a:pos x="7" y="7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86" h="107">
                  <a:moveTo>
                    <a:pt x="0" y="85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7" y="92"/>
                  </a:lnTo>
                  <a:lnTo>
                    <a:pt x="79" y="99"/>
                  </a:lnTo>
                  <a:lnTo>
                    <a:pt x="79" y="107"/>
                  </a:lnTo>
                  <a:lnTo>
                    <a:pt x="86" y="107"/>
                  </a:lnTo>
                  <a:lnTo>
                    <a:pt x="86" y="92"/>
                  </a:lnTo>
                  <a:lnTo>
                    <a:pt x="66" y="85"/>
                  </a:lnTo>
                  <a:lnTo>
                    <a:pt x="79" y="70"/>
                  </a:lnTo>
                  <a:lnTo>
                    <a:pt x="66" y="63"/>
                  </a:lnTo>
                  <a:lnTo>
                    <a:pt x="79" y="55"/>
                  </a:lnTo>
                  <a:lnTo>
                    <a:pt x="49" y="55"/>
                  </a:lnTo>
                  <a:lnTo>
                    <a:pt x="45" y="47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9" y="0"/>
                  </a:lnTo>
                  <a:lnTo>
                    <a:pt x="34" y="10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4" name="Freeform 39"/>
            <p:cNvSpPr>
              <a:spLocks/>
            </p:cNvSpPr>
            <p:nvPr userDrawn="1"/>
          </p:nvSpPr>
          <p:spPr bwMode="auto">
            <a:xfrm>
              <a:off x="1553963" y="4015133"/>
              <a:ext cx="700567" cy="473055"/>
            </a:xfrm>
            <a:custGeom>
              <a:avLst/>
              <a:gdLst/>
              <a:ahLst/>
              <a:cxnLst>
                <a:cxn ang="0">
                  <a:pos x="258" y="131"/>
                </a:cxn>
                <a:cxn ang="0">
                  <a:pos x="264" y="177"/>
                </a:cxn>
                <a:cxn ang="0">
                  <a:pos x="279" y="229"/>
                </a:cxn>
                <a:cxn ang="0">
                  <a:pos x="350" y="229"/>
                </a:cxn>
                <a:cxn ang="0">
                  <a:pos x="350" y="214"/>
                </a:cxn>
                <a:cxn ang="0">
                  <a:pos x="392" y="177"/>
                </a:cxn>
                <a:cxn ang="0">
                  <a:pos x="392" y="234"/>
                </a:cxn>
                <a:cxn ang="0">
                  <a:pos x="376" y="234"/>
                </a:cxn>
                <a:cxn ang="0">
                  <a:pos x="341" y="244"/>
                </a:cxn>
                <a:cxn ang="0">
                  <a:pos x="341" y="259"/>
                </a:cxn>
                <a:cxn ang="0">
                  <a:pos x="308" y="259"/>
                </a:cxn>
                <a:cxn ang="0">
                  <a:pos x="279" y="272"/>
                </a:cxn>
                <a:cxn ang="0">
                  <a:pos x="214" y="244"/>
                </a:cxn>
                <a:cxn ang="0">
                  <a:pos x="179" y="234"/>
                </a:cxn>
                <a:cxn ang="0">
                  <a:pos x="149" y="198"/>
                </a:cxn>
                <a:cxn ang="0">
                  <a:pos x="149" y="168"/>
                </a:cxn>
                <a:cxn ang="0">
                  <a:pos x="100" y="114"/>
                </a:cxn>
                <a:cxn ang="0">
                  <a:pos x="85" y="86"/>
                </a:cxn>
                <a:cxn ang="0">
                  <a:pos x="72" y="76"/>
                </a:cxn>
                <a:cxn ang="0">
                  <a:pos x="45" y="24"/>
                </a:cxn>
                <a:cxn ang="0">
                  <a:pos x="28" y="39"/>
                </a:cxn>
                <a:cxn ang="0">
                  <a:pos x="93" y="138"/>
                </a:cxn>
                <a:cxn ang="0">
                  <a:pos x="93" y="161"/>
                </a:cxn>
                <a:cxn ang="0">
                  <a:pos x="65" y="121"/>
                </a:cxn>
                <a:cxn ang="0">
                  <a:pos x="28" y="93"/>
                </a:cxn>
                <a:cxn ang="0">
                  <a:pos x="28" y="86"/>
                </a:cxn>
                <a:cxn ang="0">
                  <a:pos x="16" y="45"/>
                </a:cxn>
                <a:cxn ang="0">
                  <a:pos x="23" y="0"/>
                </a:cxn>
                <a:cxn ang="0">
                  <a:pos x="142" y="10"/>
                </a:cxn>
                <a:cxn ang="0">
                  <a:pos x="165" y="45"/>
                </a:cxn>
                <a:cxn ang="0">
                  <a:pos x="187" y="56"/>
                </a:cxn>
                <a:cxn ang="0">
                  <a:pos x="207" y="45"/>
                </a:cxn>
                <a:cxn ang="0">
                  <a:pos x="264" y="114"/>
                </a:cxn>
              </a:cxnLst>
              <a:rect l="0" t="0" r="r" b="b"/>
              <a:pathLst>
                <a:path w="398" h="286">
                  <a:moveTo>
                    <a:pt x="264" y="114"/>
                  </a:moveTo>
                  <a:lnTo>
                    <a:pt x="258" y="131"/>
                  </a:lnTo>
                  <a:lnTo>
                    <a:pt x="258" y="168"/>
                  </a:lnTo>
                  <a:lnTo>
                    <a:pt x="264" y="177"/>
                  </a:lnTo>
                  <a:lnTo>
                    <a:pt x="264" y="183"/>
                  </a:lnTo>
                  <a:lnTo>
                    <a:pt x="279" y="229"/>
                  </a:lnTo>
                  <a:lnTo>
                    <a:pt x="308" y="234"/>
                  </a:lnTo>
                  <a:lnTo>
                    <a:pt x="350" y="229"/>
                  </a:lnTo>
                  <a:lnTo>
                    <a:pt x="341" y="229"/>
                  </a:lnTo>
                  <a:lnTo>
                    <a:pt x="350" y="214"/>
                  </a:lnTo>
                  <a:lnTo>
                    <a:pt x="355" y="183"/>
                  </a:lnTo>
                  <a:lnTo>
                    <a:pt x="392" y="177"/>
                  </a:lnTo>
                  <a:lnTo>
                    <a:pt x="398" y="183"/>
                  </a:lnTo>
                  <a:lnTo>
                    <a:pt x="392" y="234"/>
                  </a:lnTo>
                  <a:lnTo>
                    <a:pt x="383" y="229"/>
                  </a:lnTo>
                  <a:lnTo>
                    <a:pt x="376" y="234"/>
                  </a:lnTo>
                  <a:lnTo>
                    <a:pt x="350" y="234"/>
                  </a:lnTo>
                  <a:lnTo>
                    <a:pt x="341" y="244"/>
                  </a:lnTo>
                  <a:lnTo>
                    <a:pt x="355" y="259"/>
                  </a:lnTo>
                  <a:lnTo>
                    <a:pt x="341" y="259"/>
                  </a:lnTo>
                  <a:lnTo>
                    <a:pt x="335" y="286"/>
                  </a:lnTo>
                  <a:lnTo>
                    <a:pt x="308" y="259"/>
                  </a:lnTo>
                  <a:lnTo>
                    <a:pt x="293" y="259"/>
                  </a:lnTo>
                  <a:lnTo>
                    <a:pt x="279" y="272"/>
                  </a:lnTo>
                  <a:lnTo>
                    <a:pt x="258" y="259"/>
                  </a:lnTo>
                  <a:lnTo>
                    <a:pt x="214" y="244"/>
                  </a:lnTo>
                  <a:lnTo>
                    <a:pt x="207" y="234"/>
                  </a:lnTo>
                  <a:lnTo>
                    <a:pt x="179" y="234"/>
                  </a:lnTo>
                  <a:lnTo>
                    <a:pt x="165" y="214"/>
                  </a:lnTo>
                  <a:lnTo>
                    <a:pt x="149" y="198"/>
                  </a:lnTo>
                  <a:lnTo>
                    <a:pt x="165" y="183"/>
                  </a:lnTo>
                  <a:lnTo>
                    <a:pt x="149" y="168"/>
                  </a:lnTo>
                  <a:lnTo>
                    <a:pt x="122" y="121"/>
                  </a:lnTo>
                  <a:lnTo>
                    <a:pt x="100" y="114"/>
                  </a:lnTo>
                  <a:lnTo>
                    <a:pt x="100" y="108"/>
                  </a:lnTo>
                  <a:lnTo>
                    <a:pt x="85" y="86"/>
                  </a:lnTo>
                  <a:lnTo>
                    <a:pt x="85" y="76"/>
                  </a:lnTo>
                  <a:lnTo>
                    <a:pt x="72" y="76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23" y="10"/>
                  </a:lnTo>
                  <a:lnTo>
                    <a:pt x="28" y="39"/>
                  </a:lnTo>
                  <a:lnTo>
                    <a:pt x="85" y="138"/>
                  </a:lnTo>
                  <a:lnTo>
                    <a:pt x="93" y="138"/>
                  </a:lnTo>
                  <a:lnTo>
                    <a:pt x="100" y="155"/>
                  </a:lnTo>
                  <a:lnTo>
                    <a:pt x="93" y="161"/>
                  </a:lnTo>
                  <a:lnTo>
                    <a:pt x="56" y="131"/>
                  </a:lnTo>
                  <a:lnTo>
                    <a:pt x="65" y="121"/>
                  </a:lnTo>
                  <a:lnTo>
                    <a:pt x="56" y="108"/>
                  </a:lnTo>
                  <a:lnTo>
                    <a:pt x="28" y="93"/>
                  </a:lnTo>
                  <a:lnTo>
                    <a:pt x="23" y="76"/>
                  </a:lnTo>
                  <a:lnTo>
                    <a:pt x="28" y="86"/>
                  </a:lnTo>
                  <a:lnTo>
                    <a:pt x="45" y="61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72" y="24"/>
                  </a:lnTo>
                  <a:lnTo>
                    <a:pt x="142" y="10"/>
                  </a:lnTo>
                  <a:lnTo>
                    <a:pt x="165" y="32"/>
                  </a:lnTo>
                  <a:lnTo>
                    <a:pt x="165" y="45"/>
                  </a:lnTo>
                  <a:lnTo>
                    <a:pt x="179" y="56"/>
                  </a:lnTo>
                  <a:lnTo>
                    <a:pt x="187" y="56"/>
                  </a:lnTo>
                  <a:lnTo>
                    <a:pt x="192" y="45"/>
                  </a:lnTo>
                  <a:lnTo>
                    <a:pt x="207" y="45"/>
                  </a:lnTo>
                  <a:lnTo>
                    <a:pt x="234" y="108"/>
                  </a:lnTo>
                  <a:lnTo>
                    <a:pt x="264" y="1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5" name="Freeform 40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Freeform 41"/>
            <p:cNvSpPr>
              <a:spLocks/>
            </p:cNvSpPr>
            <p:nvPr userDrawn="1"/>
          </p:nvSpPr>
          <p:spPr bwMode="auto">
            <a:xfrm>
              <a:off x="2488640" y="2564540"/>
              <a:ext cx="52807" cy="7443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45"/>
                </a:cxn>
                <a:cxn ang="0">
                  <a:pos x="23" y="37"/>
                </a:cxn>
                <a:cxn ang="0">
                  <a:pos x="30" y="28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30" h="45">
                  <a:moveTo>
                    <a:pt x="0" y="28"/>
                  </a:moveTo>
                  <a:lnTo>
                    <a:pt x="0" y="45"/>
                  </a:lnTo>
                  <a:lnTo>
                    <a:pt x="23" y="37"/>
                  </a:lnTo>
                  <a:lnTo>
                    <a:pt x="30" y="28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Freeform 42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8" name="Freeform 43"/>
            <p:cNvSpPr>
              <a:spLocks/>
            </p:cNvSpPr>
            <p:nvPr userDrawn="1"/>
          </p:nvSpPr>
          <p:spPr bwMode="auto">
            <a:xfrm>
              <a:off x="2532645" y="5277166"/>
              <a:ext cx="188343" cy="109332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99" y="83"/>
                </a:cxn>
                <a:cxn ang="0">
                  <a:pos x="107" y="98"/>
                </a:cxn>
                <a:cxn ang="0">
                  <a:pos x="99" y="135"/>
                </a:cxn>
                <a:cxn ang="0">
                  <a:pos x="72" y="256"/>
                </a:cxn>
                <a:cxn ang="0">
                  <a:pos x="63" y="299"/>
                </a:cxn>
                <a:cxn ang="0">
                  <a:pos x="57" y="343"/>
                </a:cxn>
                <a:cxn ang="0">
                  <a:pos x="52" y="457"/>
                </a:cxn>
                <a:cxn ang="0">
                  <a:pos x="52" y="501"/>
                </a:cxn>
                <a:cxn ang="0">
                  <a:pos x="42" y="540"/>
                </a:cxn>
                <a:cxn ang="0">
                  <a:pos x="28" y="594"/>
                </a:cxn>
                <a:cxn ang="0">
                  <a:pos x="42" y="617"/>
                </a:cxn>
                <a:cxn ang="0">
                  <a:pos x="94" y="622"/>
                </a:cxn>
                <a:cxn ang="0">
                  <a:pos x="85" y="639"/>
                </a:cxn>
                <a:cxn ang="0">
                  <a:pos x="63" y="661"/>
                </a:cxn>
                <a:cxn ang="0">
                  <a:pos x="52" y="654"/>
                </a:cxn>
                <a:cxn ang="0">
                  <a:pos x="57" y="646"/>
                </a:cxn>
                <a:cxn ang="0">
                  <a:pos x="28" y="646"/>
                </a:cxn>
                <a:cxn ang="0">
                  <a:pos x="20" y="639"/>
                </a:cxn>
                <a:cxn ang="0">
                  <a:pos x="11" y="639"/>
                </a:cxn>
                <a:cxn ang="0">
                  <a:pos x="6" y="617"/>
                </a:cxn>
                <a:cxn ang="0">
                  <a:pos x="11" y="594"/>
                </a:cxn>
                <a:cxn ang="0">
                  <a:pos x="6" y="617"/>
                </a:cxn>
                <a:cxn ang="0">
                  <a:pos x="11" y="578"/>
                </a:cxn>
                <a:cxn ang="0">
                  <a:pos x="0" y="572"/>
                </a:cxn>
                <a:cxn ang="0">
                  <a:pos x="6" y="533"/>
                </a:cxn>
                <a:cxn ang="0">
                  <a:pos x="11" y="540"/>
                </a:cxn>
                <a:cxn ang="0">
                  <a:pos x="6" y="501"/>
                </a:cxn>
                <a:cxn ang="0">
                  <a:pos x="6" y="488"/>
                </a:cxn>
                <a:cxn ang="0">
                  <a:pos x="11" y="457"/>
                </a:cxn>
                <a:cxn ang="0">
                  <a:pos x="20" y="464"/>
                </a:cxn>
                <a:cxn ang="0">
                  <a:pos x="42" y="405"/>
                </a:cxn>
                <a:cxn ang="0">
                  <a:pos x="20" y="399"/>
                </a:cxn>
                <a:cxn ang="0">
                  <a:pos x="28" y="353"/>
                </a:cxn>
                <a:cxn ang="0">
                  <a:pos x="28" y="323"/>
                </a:cxn>
                <a:cxn ang="0">
                  <a:pos x="52" y="210"/>
                </a:cxn>
                <a:cxn ang="0">
                  <a:pos x="63" y="83"/>
                </a:cxn>
                <a:cxn ang="0">
                  <a:pos x="63" y="7"/>
                </a:cxn>
                <a:cxn ang="0">
                  <a:pos x="63" y="7"/>
                </a:cxn>
              </a:cxnLst>
              <a:rect l="0" t="0" r="r" b="b"/>
              <a:pathLst>
                <a:path w="107" h="661">
                  <a:moveTo>
                    <a:pt x="63" y="7"/>
                  </a:moveTo>
                  <a:lnTo>
                    <a:pt x="85" y="0"/>
                  </a:lnTo>
                  <a:lnTo>
                    <a:pt x="94" y="22"/>
                  </a:lnTo>
                  <a:lnTo>
                    <a:pt x="99" y="83"/>
                  </a:lnTo>
                  <a:lnTo>
                    <a:pt x="107" y="83"/>
                  </a:lnTo>
                  <a:lnTo>
                    <a:pt x="107" y="98"/>
                  </a:lnTo>
                  <a:lnTo>
                    <a:pt x="94" y="103"/>
                  </a:lnTo>
                  <a:lnTo>
                    <a:pt x="99" y="135"/>
                  </a:lnTo>
                  <a:lnTo>
                    <a:pt x="63" y="217"/>
                  </a:lnTo>
                  <a:lnTo>
                    <a:pt x="72" y="256"/>
                  </a:lnTo>
                  <a:lnTo>
                    <a:pt x="63" y="286"/>
                  </a:lnTo>
                  <a:lnTo>
                    <a:pt x="63" y="299"/>
                  </a:lnTo>
                  <a:lnTo>
                    <a:pt x="57" y="308"/>
                  </a:lnTo>
                  <a:lnTo>
                    <a:pt x="57" y="343"/>
                  </a:lnTo>
                  <a:lnTo>
                    <a:pt x="52" y="368"/>
                  </a:lnTo>
                  <a:lnTo>
                    <a:pt x="52" y="457"/>
                  </a:lnTo>
                  <a:lnTo>
                    <a:pt x="57" y="457"/>
                  </a:lnTo>
                  <a:lnTo>
                    <a:pt x="52" y="501"/>
                  </a:lnTo>
                  <a:lnTo>
                    <a:pt x="42" y="526"/>
                  </a:lnTo>
                  <a:lnTo>
                    <a:pt x="42" y="540"/>
                  </a:lnTo>
                  <a:lnTo>
                    <a:pt x="28" y="572"/>
                  </a:lnTo>
                  <a:lnTo>
                    <a:pt x="28" y="594"/>
                  </a:lnTo>
                  <a:lnTo>
                    <a:pt x="42" y="585"/>
                  </a:lnTo>
                  <a:lnTo>
                    <a:pt x="42" y="617"/>
                  </a:lnTo>
                  <a:lnTo>
                    <a:pt x="52" y="622"/>
                  </a:lnTo>
                  <a:lnTo>
                    <a:pt x="94" y="622"/>
                  </a:lnTo>
                  <a:lnTo>
                    <a:pt x="94" y="639"/>
                  </a:lnTo>
                  <a:lnTo>
                    <a:pt x="85" y="639"/>
                  </a:lnTo>
                  <a:lnTo>
                    <a:pt x="63" y="646"/>
                  </a:lnTo>
                  <a:lnTo>
                    <a:pt x="63" y="661"/>
                  </a:lnTo>
                  <a:lnTo>
                    <a:pt x="57" y="661"/>
                  </a:lnTo>
                  <a:lnTo>
                    <a:pt x="52" y="654"/>
                  </a:lnTo>
                  <a:lnTo>
                    <a:pt x="57" y="654"/>
                  </a:lnTo>
                  <a:lnTo>
                    <a:pt x="57" y="646"/>
                  </a:lnTo>
                  <a:lnTo>
                    <a:pt x="42" y="654"/>
                  </a:lnTo>
                  <a:lnTo>
                    <a:pt x="28" y="646"/>
                  </a:lnTo>
                  <a:lnTo>
                    <a:pt x="28" y="639"/>
                  </a:lnTo>
                  <a:lnTo>
                    <a:pt x="20" y="639"/>
                  </a:lnTo>
                  <a:lnTo>
                    <a:pt x="11" y="622"/>
                  </a:lnTo>
                  <a:lnTo>
                    <a:pt x="11" y="639"/>
                  </a:lnTo>
                  <a:lnTo>
                    <a:pt x="6" y="622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94"/>
                  </a:lnTo>
                  <a:lnTo>
                    <a:pt x="11" y="610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78"/>
                  </a:lnTo>
                  <a:lnTo>
                    <a:pt x="6" y="578"/>
                  </a:lnTo>
                  <a:lnTo>
                    <a:pt x="0" y="572"/>
                  </a:lnTo>
                  <a:lnTo>
                    <a:pt x="0" y="563"/>
                  </a:lnTo>
                  <a:lnTo>
                    <a:pt x="6" y="533"/>
                  </a:lnTo>
                  <a:lnTo>
                    <a:pt x="6" y="526"/>
                  </a:lnTo>
                  <a:lnTo>
                    <a:pt x="11" y="540"/>
                  </a:lnTo>
                  <a:lnTo>
                    <a:pt x="20" y="518"/>
                  </a:lnTo>
                  <a:lnTo>
                    <a:pt x="6" y="501"/>
                  </a:lnTo>
                  <a:lnTo>
                    <a:pt x="0" y="501"/>
                  </a:lnTo>
                  <a:lnTo>
                    <a:pt x="6" y="488"/>
                  </a:lnTo>
                  <a:lnTo>
                    <a:pt x="11" y="488"/>
                  </a:lnTo>
                  <a:lnTo>
                    <a:pt x="11" y="457"/>
                  </a:lnTo>
                  <a:lnTo>
                    <a:pt x="20" y="451"/>
                  </a:lnTo>
                  <a:lnTo>
                    <a:pt x="20" y="464"/>
                  </a:lnTo>
                  <a:lnTo>
                    <a:pt x="42" y="412"/>
                  </a:lnTo>
                  <a:lnTo>
                    <a:pt x="42" y="405"/>
                  </a:lnTo>
                  <a:lnTo>
                    <a:pt x="28" y="405"/>
                  </a:lnTo>
                  <a:lnTo>
                    <a:pt x="20" y="399"/>
                  </a:lnTo>
                  <a:lnTo>
                    <a:pt x="20" y="368"/>
                  </a:lnTo>
                  <a:lnTo>
                    <a:pt x="28" y="353"/>
                  </a:lnTo>
                  <a:lnTo>
                    <a:pt x="20" y="331"/>
                  </a:lnTo>
                  <a:lnTo>
                    <a:pt x="28" y="323"/>
                  </a:lnTo>
                  <a:lnTo>
                    <a:pt x="57" y="232"/>
                  </a:lnTo>
                  <a:lnTo>
                    <a:pt x="52" y="210"/>
                  </a:lnTo>
                  <a:lnTo>
                    <a:pt x="57" y="195"/>
                  </a:lnTo>
                  <a:lnTo>
                    <a:pt x="63" y="83"/>
                  </a:lnTo>
                  <a:lnTo>
                    <a:pt x="72" y="52"/>
                  </a:lnTo>
                  <a:lnTo>
                    <a:pt x="63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69" name="Freeform 44"/>
            <p:cNvSpPr>
              <a:spLocks/>
            </p:cNvSpPr>
            <p:nvPr userDrawn="1"/>
          </p:nvSpPr>
          <p:spPr bwMode="auto">
            <a:xfrm>
              <a:off x="2567849" y="6334097"/>
              <a:ext cx="123215" cy="110821"/>
            </a:xfrm>
            <a:custGeom>
              <a:avLst/>
              <a:gdLst/>
              <a:ahLst/>
              <a:cxnLst>
                <a:cxn ang="0">
                  <a:pos x="70" y="52"/>
                </a:cxn>
                <a:cxn ang="0">
                  <a:pos x="70" y="0"/>
                </a:cxn>
                <a:cxn ang="0">
                  <a:pos x="50" y="8"/>
                </a:cxn>
                <a:cxn ang="0">
                  <a:pos x="50" y="22"/>
                </a:cxn>
                <a:cxn ang="0">
                  <a:pos x="42" y="30"/>
                </a:cxn>
                <a:cxn ang="0">
                  <a:pos x="35" y="30"/>
                </a:cxn>
                <a:cxn ang="0">
                  <a:pos x="7" y="15"/>
                </a:cxn>
                <a:cxn ang="0">
                  <a:pos x="0" y="22"/>
                </a:cxn>
                <a:cxn ang="0">
                  <a:pos x="7" y="30"/>
                </a:cxn>
                <a:cxn ang="0">
                  <a:pos x="20" y="30"/>
                </a:cxn>
                <a:cxn ang="0">
                  <a:pos x="20" y="45"/>
                </a:cxn>
                <a:cxn ang="0">
                  <a:pos x="30" y="45"/>
                </a:cxn>
                <a:cxn ang="0">
                  <a:pos x="30" y="52"/>
                </a:cxn>
                <a:cxn ang="0">
                  <a:pos x="42" y="60"/>
                </a:cxn>
                <a:cxn ang="0">
                  <a:pos x="50" y="60"/>
                </a:cxn>
                <a:cxn ang="0">
                  <a:pos x="62" y="67"/>
                </a:cxn>
                <a:cxn ang="0">
                  <a:pos x="70" y="52"/>
                </a:cxn>
                <a:cxn ang="0">
                  <a:pos x="70" y="52"/>
                </a:cxn>
                <a:cxn ang="0">
                  <a:pos x="70" y="52"/>
                </a:cxn>
              </a:cxnLst>
              <a:rect l="0" t="0" r="r" b="b"/>
              <a:pathLst>
                <a:path w="70" h="67">
                  <a:moveTo>
                    <a:pt x="70" y="52"/>
                  </a:moveTo>
                  <a:lnTo>
                    <a:pt x="70" y="0"/>
                  </a:lnTo>
                  <a:lnTo>
                    <a:pt x="50" y="8"/>
                  </a:lnTo>
                  <a:lnTo>
                    <a:pt x="50" y="22"/>
                  </a:lnTo>
                  <a:lnTo>
                    <a:pt x="42" y="30"/>
                  </a:lnTo>
                  <a:lnTo>
                    <a:pt x="35" y="30"/>
                  </a:lnTo>
                  <a:lnTo>
                    <a:pt x="7" y="15"/>
                  </a:lnTo>
                  <a:lnTo>
                    <a:pt x="0" y="22"/>
                  </a:lnTo>
                  <a:lnTo>
                    <a:pt x="7" y="30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62" y="67"/>
                  </a:lnTo>
                  <a:lnTo>
                    <a:pt x="70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0" name="Freeform 45"/>
            <p:cNvSpPr>
              <a:spLocks/>
            </p:cNvSpPr>
            <p:nvPr userDrawn="1"/>
          </p:nvSpPr>
          <p:spPr bwMode="auto">
            <a:xfrm>
              <a:off x="2691065" y="6334097"/>
              <a:ext cx="88011" cy="11909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0"/>
                </a:cxn>
                <a:cxn ang="0">
                  <a:pos x="9" y="22"/>
                </a:cxn>
                <a:cxn ang="0">
                  <a:pos x="35" y="45"/>
                </a:cxn>
                <a:cxn ang="0">
                  <a:pos x="50" y="52"/>
                </a:cxn>
                <a:cxn ang="0">
                  <a:pos x="44" y="59"/>
                </a:cxn>
                <a:cxn ang="0">
                  <a:pos x="14" y="67"/>
                </a:cxn>
                <a:cxn ang="0">
                  <a:pos x="9" y="7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50" h="72">
                  <a:moveTo>
                    <a:pt x="0" y="52"/>
                  </a:moveTo>
                  <a:lnTo>
                    <a:pt x="0" y="0"/>
                  </a:lnTo>
                  <a:lnTo>
                    <a:pt x="9" y="22"/>
                  </a:lnTo>
                  <a:lnTo>
                    <a:pt x="35" y="45"/>
                  </a:lnTo>
                  <a:lnTo>
                    <a:pt x="50" y="52"/>
                  </a:lnTo>
                  <a:lnTo>
                    <a:pt x="44" y="59"/>
                  </a:lnTo>
                  <a:lnTo>
                    <a:pt x="14" y="67"/>
                  </a:lnTo>
                  <a:lnTo>
                    <a:pt x="9" y="7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1" name="Freeform 46"/>
            <p:cNvSpPr>
              <a:spLocks/>
            </p:cNvSpPr>
            <p:nvPr userDrawn="1"/>
          </p:nvSpPr>
          <p:spPr bwMode="auto">
            <a:xfrm>
              <a:off x="2585452" y="5371446"/>
              <a:ext cx="471739" cy="934533"/>
            </a:xfrm>
            <a:custGeom>
              <a:avLst/>
              <a:gdLst/>
              <a:ahLst/>
              <a:cxnLst>
                <a:cxn ang="0">
                  <a:pos x="211" y="143"/>
                </a:cxn>
                <a:cxn ang="0">
                  <a:pos x="268" y="81"/>
                </a:cxn>
                <a:cxn ang="0">
                  <a:pos x="246" y="61"/>
                </a:cxn>
                <a:cxn ang="0">
                  <a:pos x="233" y="81"/>
                </a:cxn>
                <a:cxn ang="0">
                  <a:pos x="196" y="81"/>
                </a:cxn>
                <a:cxn ang="0">
                  <a:pos x="204" y="61"/>
                </a:cxn>
                <a:cxn ang="0">
                  <a:pos x="161" y="39"/>
                </a:cxn>
                <a:cxn ang="0">
                  <a:pos x="126" y="0"/>
                </a:cxn>
                <a:cxn ang="0">
                  <a:pos x="99" y="0"/>
                </a:cxn>
                <a:cxn ang="0">
                  <a:pos x="77" y="39"/>
                </a:cxn>
                <a:cxn ang="0">
                  <a:pos x="70" y="74"/>
                </a:cxn>
                <a:cxn ang="0">
                  <a:pos x="43" y="197"/>
                </a:cxn>
                <a:cxn ang="0">
                  <a:pos x="33" y="241"/>
                </a:cxn>
                <a:cxn ang="0">
                  <a:pos x="22" y="400"/>
                </a:cxn>
                <a:cxn ang="0">
                  <a:pos x="22" y="444"/>
                </a:cxn>
                <a:cxn ang="0">
                  <a:pos x="12" y="484"/>
                </a:cxn>
                <a:cxn ang="0">
                  <a:pos x="0" y="537"/>
                </a:cxn>
                <a:cxn ang="0">
                  <a:pos x="12" y="560"/>
                </a:cxn>
                <a:cxn ang="0">
                  <a:pos x="62" y="565"/>
                </a:cxn>
                <a:cxn ang="0">
                  <a:pos x="70" y="521"/>
                </a:cxn>
                <a:cxn ang="0">
                  <a:pos x="105" y="476"/>
                </a:cxn>
                <a:cxn ang="0">
                  <a:pos x="99" y="463"/>
                </a:cxn>
                <a:cxn ang="0">
                  <a:pos x="77" y="431"/>
                </a:cxn>
                <a:cxn ang="0">
                  <a:pos x="105" y="407"/>
                </a:cxn>
                <a:cxn ang="0">
                  <a:pos x="114" y="400"/>
                </a:cxn>
                <a:cxn ang="0">
                  <a:pos x="121" y="370"/>
                </a:cxn>
                <a:cxn ang="0">
                  <a:pos x="126" y="362"/>
                </a:cxn>
                <a:cxn ang="0">
                  <a:pos x="114" y="355"/>
                </a:cxn>
                <a:cxn ang="0">
                  <a:pos x="126" y="340"/>
                </a:cxn>
                <a:cxn ang="0">
                  <a:pos x="156" y="295"/>
                </a:cxn>
                <a:cxn ang="0">
                  <a:pos x="211" y="281"/>
                </a:cxn>
                <a:cxn ang="0">
                  <a:pos x="224" y="241"/>
                </a:cxn>
                <a:cxn ang="0">
                  <a:pos x="211" y="227"/>
                </a:cxn>
                <a:cxn ang="0">
                  <a:pos x="196" y="204"/>
                </a:cxn>
                <a:cxn ang="0">
                  <a:pos x="196" y="204"/>
                </a:cxn>
              </a:cxnLst>
              <a:rect l="0" t="0" r="r" b="b"/>
              <a:pathLst>
                <a:path w="268" h="565">
                  <a:moveTo>
                    <a:pt x="196" y="204"/>
                  </a:moveTo>
                  <a:lnTo>
                    <a:pt x="211" y="143"/>
                  </a:lnTo>
                  <a:lnTo>
                    <a:pt x="246" y="96"/>
                  </a:lnTo>
                  <a:lnTo>
                    <a:pt x="268" y="81"/>
                  </a:lnTo>
                  <a:lnTo>
                    <a:pt x="255" y="61"/>
                  </a:lnTo>
                  <a:lnTo>
                    <a:pt x="246" y="61"/>
                  </a:lnTo>
                  <a:lnTo>
                    <a:pt x="246" y="74"/>
                  </a:lnTo>
                  <a:lnTo>
                    <a:pt x="233" y="81"/>
                  </a:lnTo>
                  <a:lnTo>
                    <a:pt x="224" y="96"/>
                  </a:lnTo>
                  <a:lnTo>
                    <a:pt x="196" y="81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191" y="39"/>
                  </a:lnTo>
                  <a:lnTo>
                    <a:pt x="161" y="39"/>
                  </a:lnTo>
                  <a:lnTo>
                    <a:pt x="147" y="16"/>
                  </a:lnTo>
                  <a:lnTo>
                    <a:pt x="126" y="0"/>
                  </a:lnTo>
                  <a:lnTo>
                    <a:pt x="121" y="16"/>
                  </a:lnTo>
                  <a:lnTo>
                    <a:pt x="99" y="0"/>
                  </a:lnTo>
                  <a:lnTo>
                    <a:pt x="77" y="24"/>
                  </a:lnTo>
                  <a:lnTo>
                    <a:pt x="77" y="39"/>
                  </a:lnTo>
                  <a:lnTo>
                    <a:pt x="62" y="42"/>
                  </a:lnTo>
                  <a:lnTo>
                    <a:pt x="70" y="74"/>
                  </a:lnTo>
                  <a:lnTo>
                    <a:pt x="33" y="158"/>
                  </a:lnTo>
                  <a:lnTo>
                    <a:pt x="43" y="197"/>
                  </a:lnTo>
                  <a:lnTo>
                    <a:pt x="33" y="227"/>
                  </a:lnTo>
                  <a:lnTo>
                    <a:pt x="33" y="241"/>
                  </a:lnTo>
                  <a:lnTo>
                    <a:pt x="27" y="249"/>
                  </a:lnTo>
                  <a:lnTo>
                    <a:pt x="22" y="400"/>
                  </a:lnTo>
                  <a:lnTo>
                    <a:pt x="27" y="400"/>
                  </a:lnTo>
                  <a:lnTo>
                    <a:pt x="22" y="444"/>
                  </a:lnTo>
                  <a:lnTo>
                    <a:pt x="12" y="469"/>
                  </a:lnTo>
                  <a:lnTo>
                    <a:pt x="12" y="484"/>
                  </a:lnTo>
                  <a:lnTo>
                    <a:pt x="0" y="515"/>
                  </a:lnTo>
                  <a:lnTo>
                    <a:pt x="0" y="537"/>
                  </a:lnTo>
                  <a:lnTo>
                    <a:pt x="12" y="530"/>
                  </a:lnTo>
                  <a:lnTo>
                    <a:pt x="12" y="560"/>
                  </a:lnTo>
                  <a:lnTo>
                    <a:pt x="22" y="565"/>
                  </a:lnTo>
                  <a:lnTo>
                    <a:pt x="62" y="565"/>
                  </a:lnTo>
                  <a:lnTo>
                    <a:pt x="55" y="537"/>
                  </a:lnTo>
                  <a:lnTo>
                    <a:pt x="70" y="521"/>
                  </a:lnTo>
                  <a:lnTo>
                    <a:pt x="77" y="491"/>
                  </a:lnTo>
                  <a:lnTo>
                    <a:pt x="105" y="476"/>
                  </a:lnTo>
                  <a:lnTo>
                    <a:pt x="105" y="463"/>
                  </a:lnTo>
                  <a:lnTo>
                    <a:pt x="99" y="463"/>
                  </a:lnTo>
                  <a:lnTo>
                    <a:pt x="77" y="439"/>
                  </a:lnTo>
                  <a:lnTo>
                    <a:pt x="77" y="431"/>
                  </a:lnTo>
                  <a:lnTo>
                    <a:pt x="85" y="416"/>
                  </a:lnTo>
                  <a:lnTo>
                    <a:pt x="105" y="407"/>
                  </a:lnTo>
                  <a:lnTo>
                    <a:pt x="105" y="400"/>
                  </a:lnTo>
                  <a:lnTo>
                    <a:pt x="114" y="400"/>
                  </a:lnTo>
                  <a:lnTo>
                    <a:pt x="114" y="387"/>
                  </a:lnTo>
                  <a:lnTo>
                    <a:pt x="121" y="370"/>
                  </a:lnTo>
                  <a:lnTo>
                    <a:pt x="121" y="362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14" y="355"/>
                  </a:lnTo>
                  <a:lnTo>
                    <a:pt x="114" y="325"/>
                  </a:lnTo>
                  <a:lnTo>
                    <a:pt x="126" y="340"/>
                  </a:lnTo>
                  <a:lnTo>
                    <a:pt x="147" y="325"/>
                  </a:lnTo>
                  <a:lnTo>
                    <a:pt x="156" y="295"/>
                  </a:lnTo>
                  <a:lnTo>
                    <a:pt x="147" y="286"/>
                  </a:lnTo>
                  <a:lnTo>
                    <a:pt x="211" y="281"/>
                  </a:lnTo>
                  <a:lnTo>
                    <a:pt x="224" y="249"/>
                  </a:lnTo>
                  <a:lnTo>
                    <a:pt x="224" y="241"/>
                  </a:lnTo>
                  <a:lnTo>
                    <a:pt x="211" y="234"/>
                  </a:lnTo>
                  <a:lnTo>
                    <a:pt x="211" y="227"/>
                  </a:lnTo>
                  <a:lnTo>
                    <a:pt x="196" y="219"/>
                  </a:lnTo>
                  <a:lnTo>
                    <a:pt x="196" y="2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2" name="Freeform 47"/>
            <p:cNvSpPr>
              <a:spLocks/>
            </p:cNvSpPr>
            <p:nvPr userDrawn="1"/>
          </p:nvSpPr>
          <p:spPr bwMode="auto">
            <a:xfrm>
              <a:off x="2215806" y="4395562"/>
              <a:ext cx="42245" cy="4796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4" y="29"/>
                </a:cxn>
                <a:cxn ang="0">
                  <a:pos x="24" y="0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4" h="29">
                  <a:moveTo>
                    <a:pt x="0" y="29"/>
                  </a:moveTo>
                  <a:lnTo>
                    <a:pt x="24" y="29"/>
                  </a:lnTo>
                  <a:lnTo>
                    <a:pt x="24" y="0"/>
                  </a:lnTo>
                  <a:lnTo>
                    <a:pt x="0" y="5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3" name="Freeform 48"/>
            <p:cNvSpPr>
              <a:spLocks/>
            </p:cNvSpPr>
            <p:nvPr userDrawn="1"/>
          </p:nvSpPr>
          <p:spPr bwMode="auto">
            <a:xfrm>
              <a:off x="2140116" y="4398871"/>
              <a:ext cx="91531" cy="109167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52" y="39"/>
                </a:cxn>
                <a:cxn ang="0">
                  <a:pos x="27" y="56"/>
                </a:cxn>
                <a:cxn ang="0">
                  <a:pos x="22" y="66"/>
                </a:cxn>
                <a:cxn ang="0">
                  <a:pos x="0" y="56"/>
                </a:cxn>
                <a:cxn ang="0">
                  <a:pos x="7" y="25"/>
                </a:cxn>
                <a:cxn ang="0">
                  <a:pos x="22" y="25"/>
                </a:cxn>
                <a:cxn ang="0">
                  <a:pos x="7" y="10"/>
                </a:cxn>
                <a:cxn ang="0">
                  <a:pos x="13" y="0"/>
                </a:cxn>
                <a:cxn ang="0">
                  <a:pos x="43" y="0"/>
                </a:cxn>
                <a:cxn ang="0">
                  <a:pos x="43" y="25"/>
                </a:cxn>
                <a:cxn ang="0">
                  <a:pos x="43" y="25"/>
                </a:cxn>
                <a:cxn ang="0">
                  <a:pos x="43" y="25"/>
                </a:cxn>
              </a:cxnLst>
              <a:rect l="0" t="0" r="r" b="b"/>
              <a:pathLst>
                <a:path w="52" h="66">
                  <a:moveTo>
                    <a:pt x="43" y="25"/>
                  </a:moveTo>
                  <a:lnTo>
                    <a:pt x="52" y="39"/>
                  </a:lnTo>
                  <a:lnTo>
                    <a:pt x="27" y="56"/>
                  </a:lnTo>
                  <a:lnTo>
                    <a:pt x="22" y="66"/>
                  </a:lnTo>
                  <a:lnTo>
                    <a:pt x="0" y="56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4" name="Freeform 49"/>
            <p:cNvSpPr>
              <a:spLocks/>
            </p:cNvSpPr>
            <p:nvPr userDrawn="1"/>
          </p:nvSpPr>
          <p:spPr bwMode="auto">
            <a:xfrm>
              <a:off x="2189402" y="4460070"/>
              <a:ext cx="147858" cy="562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4" y="0"/>
                </a:cxn>
                <a:cxn ang="0">
                  <a:pos x="84" y="8"/>
                </a:cxn>
                <a:cxn ang="0">
                  <a:pos x="39" y="34"/>
                </a:cxn>
                <a:cxn ang="0">
                  <a:pos x="31" y="34"/>
                </a:cxn>
                <a:cxn ang="0">
                  <a:pos x="31" y="29"/>
                </a:cxn>
                <a:cxn ang="0">
                  <a:pos x="0" y="1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84" h="34">
                  <a:moveTo>
                    <a:pt x="22" y="0"/>
                  </a:moveTo>
                  <a:lnTo>
                    <a:pt x="64" y="0"/>
                  </a:lnTo>
                  <a:lnTo>
                    <a:pt x="84" y="8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31" y="29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5" name="Freeform 50"/>
            <p:cNvSpPr>
              <a:spLocks/>
            </p:cNvSpPr>
            <p:nvPr userDrawn="1"/>
          </p:nvSpPr>
          <p:spPr bwMode="auto">
            <a:xfrm>
              <a:off x="2178841" y="4488189"/>
              <a:ext cx="65128" cy="446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5"/>
                </a:cxn>
                <a:cxn ang="0">
                  <a:pos x="8" y="27"/>
                </a:cxn>
                <a:cxn ang="0">
                  <a:pos x="37" y="27"/>
                </a:cxn>
                <a:cxn ang="0">
                  <a:pos x="37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7" h="27">
                  <a:moveTo>
                    <a:pt x="8" y="0"/>
                  </a:moveTo>
                  <a:lnTo>
                    <a:pt x="0" y="15"/>
                  </a:lnTo>
                  <a:lnTo>
                    <a:pt x="8" y="27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6" name="Freeform 51"/>
            <p:cNvSpPr>
              <a:spLocks/>
            </p:cNvSpPr>
            <p:nvPr userDrawn="1"/>
          </p:nvSpPr>
          <p:spPr bwMode="auto">
            <a:xfrm>
              <a:off x="2258051" y="4479918"/>
              <a:ext cx="79210" cy="110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8" y="54"/>
                </a:cxn>
                <a:cxn ang="0">
                  <a:pos x="45" y="67"/>
                </a:cxn>
                <a:cxn ang="0">
                  <a:pos x="38" y="6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lnTo>
                    <a:pt x="38" y="54"/>
                  </a:lnTo>
                  <a:lnTo>
                    <a:pt x="45" y="67"/>
                  </a:lnTo>
                  <a:lnTo>
                    <a:pt x="38" y="6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7" name="Freeform 52"/>
            <p:cNvSpPr>
              <a:spLocks/>
            </p:cNvSpPr>
            <p:nvPr userDrawn="1"/>
          </p:nvSpPr>
          <p:spPr bwMode="auto">
            <a:xfrm>
              <a:off x="2289735" y="4569237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28"/>
                </a:cxn>
                <a:cxn ang="0">
                  <a:pos x="29" y="20"/>
                </a:cxn>
                <a:cxn ang="0">
                  <a:pos x="29" y="13"/>
                </a:cxn>
                <a:cxn ang="0">
                  <a:pos x="24" y="13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" y="28"/>
                </a:cxn>
                <a:cxn ang="0">
                  <a:pos x="17" y="20"/>
                </a:cxn>
                <a:cxn ang="0">
                  <a:pos x="24" y="35"/>
                </a:cxn>
                <a:cxn ang="0">
                  <a:pos x="39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28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17" y="20"/>
                  </a:lnTo>
                  <a:lnTo>
                    <a:pt x="24" y="35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8" name="Freeform 53"/>
            <p:cNvSpPr>
              <a:spLocks/>
            </p:cNvSpPr>
            <p:nvPr userDrawn="1"/>
          </p:nvSpPr>
          <p:spPr bwMode="auto">
            <a:xfrm>
              <a:off x="2358383" y="4615550"/>
              <a:ext cx="135537" cy="578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2" y="27"/>
                </a:cxn>
                <a:cxn ang="0">
                  <a:pos x="32" y="35"/>
                </a:cxn>
                <a:cxn ang="0">
                  <a:pos x="38" y="27"/>
                </a:cxn>
                <a:cxn ang="0">
                  <a:pos x="70" y="35"/>
                </a:cxn>
                <a:cxn ang="0">
                  <a:pos x="77" y="22"/>
                </a:cxn>
                <a:cxn ang="0">
                  <a:pos x="48" y="0"/>
                </a:cxn>
                <a:cxn ang="0">
                  <a:pos x="25" y="5"/>
                </a:cxn>
                <a:cxn ang="0">
                  <a:pos x="17" y="5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77" h="35">
                  <a:moveTo>
                    <a:pt x="0" y="15"/>
                  </a:moveTo>
                  <a:lnTo>
                    <a:pt x="32" y="27"/>
                  </a:lnTo>
                  <a:lnTo>
                    <a:pt x="32" y="35"/>
                  </a:lnTo>
                  <a:lnTo>
                    <a:pt x="38" y="27"/>
                  </a:lnTo>
                  <a:lnTo>
                    <a:pt x="70" y="35"/>
                  </a:lnTo>
                  <a:lnTo>
                    <a:pt x="77" y="22"/>
                  </a:lnTo>
                  <a:lnTo>
                    <a:pt x="48" y="0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79" name="Freeform 54"/>
            <p:cNvSpPr>
              <a:spLocks/>
            </p:cNvSpPr>
            <p:nvPr userDrawn="1"/>
          </p:nvSpPr>
          <p:spPr bwMode="auto">
            <a:xfrm>
              <a:off x="2458716" y="4541118"/>
              <a:ext cx="262273" cy="400278"/>
            </a:xfrm>
            <a:custGeom>
              <a:avLst/>
              <a:gdLst/>
              <a:ahLst/>
              <a:cxnLst>
                <a:cxn ang="0">
                  <a:pos x="115" y="242"/>
                </a:cxn>
                <a:cxn ang="0">
                  <a:pos x="129" y="207"/>
                </a:cxn>
                <a:cxn ang="0">
                  <a:pos x="115" y="176"/>
                </a:cxn>
                <a:cxn ang="0">
                  <a:pos x="129" y="176"/>
                </a:cxn>
                <a:cxn ang="0">
                  <a:pos x="115" y="168"/>
                </a:cxn>
                <a:cxn ang="0">
                  <a:pos x="115" y="159"/>
                </a:cxn>
                <a:cxn ang="0">
                  <a:pos x="149" y="159"/>
                </a:cxn>
                <a:cxn ang="0">
                  <a:pos x="149" y="138"/>
                </a:cxn>
                <a:cxn ang="0">
                  <a:pos x="142" y="122"/>
                </a:cxn>
                <a:cxn ang="0">
                  <a:pos x="149" y="92"/>
                </a:cxn>
                <a:cxn ang="0">
                  <a:pos x="129" y="92"/>
                </a:cxn>
                <a:cxn ang="0">
                  <a:pos x="115" y="84"/>
                </a:cxn>
                <a:cxn ang="0">
                  <a:pos x="95" y="84"/>
                </a:cxn>
                <a:cxn ang="0">
                  <a:pos x="85" y="77"/>
                </a:cxn>
                <a:cxn ang="0">
                  <a:pos x="85" y="62"/>
                </a:cxn>
                <a:cxn ang="0">
                  <a:pos x="74" y="47"/>
                </a:cxn>
                <a:cxn ang="0">
                  <a:pos x="100" y="10"/>
                </a:cxn>
                <a:cxn ang="0">
                  <a:pos x="95" y="0"/>
                </a:cxn>
                <a:cxn ang="0">
                  <a:pos x="50" y="30"/>
                </a:cxn>
                <a:cxn ang="0">
                  <a:pos x="43" y="47"/>
                </a:cxn>
                <a:cxn ang="0">
                  <a:pos x="22" y="54"/>
                </a:cxn>
                <a:cxn ang="0">
                  <a:pos x="23" y="60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15" y="77"/>
                </a:cxn>
                <a:cxn ang="0">
                  <a:pos x="15" y="129"/>
                </a:cxn>
                <a:cxn ang="0">
                  <a:pos x="22" y="129"/>
                </a:cxn>
                <a:cxn ang="0">
                  <a:pos x="15" y="153"/>
                </a:cxn>
                <a:cxn ang="0">
                  <a:pos x="10" y="153"/>
                </a:cxn>
                <a:cxn ang="0">
                  <a:pos x="10" y="159"/>
                </a:cxn>
                <a:cxn ang="0">
                  <a:pos x="0" y="159"/>
                </a:cxn>
                <a:cxn ang="0">
                  <a:pos x="0" y="168"/>
                </a:cxn>
                <a:cxn ang="0">
                  <a:pos x="22" y="185"/>
                </a:cxn>
                <a:cxn ang="0">
                  <a:pos x="43" y="176"/>
                </a:cxn>
                <a:cxn ang="0">
                  <a:pos x="74" y="222"/>
                </a:cxn>
                <a:cxn ang="0">
                  <a:pos x="107" y="215"/>
                </a:cxn>
                <a:cxn ang="0">
                  <a:pos x="115" y="222"/>
                </a:cxn>
                <a:cxn ang="0">
                  <a:pos x="115" y="227"/>
                </a:cxn>
                <a:cxn ang="0">
                  <a:pos x="107" y="227"/>
                </a:cxn>
                <a:cxn ang="0">
                  <a:pos x="115" y="242"/>
                </a:cxn>
                <a:cxn ang="0">
                  <a:pos x="115" y="242"/>
                </a:cxn>
                <a:cxn ang="0">
                  <a:pos x="115" y="242"/>
                </a:cxn>
              </a:cxnLst>
              <a:rect l="0" t="0" r="r" b="b"/>
              <a:pathLst>
                <a:path w="149" h="242">
                  <a:moveTo>
                    <a:pt x="115" y="242"/>
                  </a:moveTo>
                  <a:lnTo>
                    <a:pt x="129" y="207"/>
                  </a:lnTo>
                  <a:lnTo>
                    <a:pt x="115" y="176"/>
                  </a:lnTo>
                  <a:lnTo>
                    <a:pt x="129" y="176"/>
                  </a:lnTo>
                  <a:lnTo>
                    <a:pt x="115" y="168"/>
                  </a:lnTo>
                  <a:lnTo>
                    <a:pt x="115" y="159"/>
                  </a:lnTo>
                  <a:lnTo>
                    <a:pt x="149" y="159"/>
                  </a:lnTo>
                  <a:lnTo>
                    <a:pt x="149" y="138"/>
                  </a:lnTo>
                  <a:lnTo>
                    <a:pt x="142" y="122"/>
                  </a:lnTo>
                  <a:lnTo>
                    <a:pt x="149" y="92"/>
                  </a:lnTo>
                  <a:lnTo>
                    <a:pt x="129" y="92"/>
                  </a:lnTo>
                  <a:lnTo>
                    <a:pt x="115" y="84"/>
                  </a:lnTo>
                  <a:lnTo>
                    <a:pt x="95" y="84"/>
                  </a:lnTo>
                  <a:lnTo>
                    <a:pt x="85" y="77"/>
                  </a:lnTo>
                  <a:lnTo>
                    <a:pt x="85" y="62"/>
                  </a:lnTo>
                  <a:lnTo>
                    <a:pt x="74" y="47"/>
                  </a:lnTo>
                  <a:lnTo>
                    <a:pt x="100" y="10"/>
                  </a:lnTo>
                  <a:lnTo>
                    <a:pt x="95" y="0"/>
                  </a:lnTo>
                  <a:lnTo>
                    <a:pt x="50" y="30"/>
                  </a:lnTo>
                  <a:lnTo>
                    <a:pt x="43" y="47"/>
                  </a:lnTo>
                  <a:lnTo>
                    <a:pt x="22" y="54"/>
                  </a:lnTo>
                  <a:lnTo>
                    <a:pt x="23" y="60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5" y="77"/>
                  </a:lnTo>
                  <a:lnTo>
                    <a:pt x="15" y="129"/>
                  </a:lnTo>
                  <a:lnTo>
                    <a:pt x="22" y="129"/>
                  </a:lnTo>
                  <a:lnTo>
                    <a:pt x="15" y="153"/>
                  </a:lnTo>
                  <a:lnTo>
                    <a:pt x="10" y="153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22" y="185"/>
                  </a:lnTo>
                  <a:lnTo>
                    <a:pt x="43" y="176"/>
                  </a:lnTo>
                  <a:lnTo>
                    <a:pt x="74" y="222"/>
                  </a:lnTo>
                  <a:lnTo>
                    <a:pt x="107" y="215"/>
                  </a:lnTo>
                  <a:lnTo>
                    <a:pt x="115" y="222"/>
                  </a:lnTo>
                  <a:lnTo>
                    <a:pt x="115" y="227"/>
                  </a:lnTo>
                  <a:lnTo>
                    <a:pt x="107" y="227"/>
                  </a:lnTo>
                  <a:lnTo>
                    <a:pt x="11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0" name="Freeform 55"/>
            <p:cNvSpPr>
              <a:spLocks/>
            </p:cNvSpPr>
            <p:nvPr userDrawn="1"/>
          </p:nvSpPr>
          <p:spPr bwMode="auto">
            <a:xfrm>
              <a:off x="2407669" y="4815689"/>
              <a:ext cx="135537" cy="150518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71" y="9"/>
                </a:cxn>
                <a:cxn ang="0">
                  <a:pos x="49" y="15"/>
                </a:cxn>
                <a:cxn ang="0">
                  <a:pos x="27" y="0"/>
                </a:cxn>
                <a:cxn ang="0">
                  <a:pos x="5" y="9"/>
                </a:cxn>
                <a:cxn ang="0">
                  <a:pos x="5" y="15"/>
                </a:cxn>
                <a:cxn ang="0">
                  <a:pos x="0" y="30"/>
                </a:cxn>
                <a:cxn ang="0">
                  <a:pos x="0" y="46"/>
                </a:cxn>
                <a:cxn ang="0">
                  <a:pos x="5" y="59"/>
                </a:cxn>
                <a:cxn ang="0">
                  <a:pos x="5" y="54"/>
                </a:cxn>
                <a:cxn ang="0">
                  <a:pos x="14" y="54"/>
                </a:cxn>
                <a:cxn ang="0">
                  <a:pos x="5" y="59"/>
                </a:cxn>
                <a:cxn ang="0">
                  <a:pos x="0" y="83"/>
                </a:cxn>
                <a:cxn ang="0">
                  <a:pos x="14" y="91"/>
                </a:cxn>
                <a:cxn ang="0">
                  <a:pos x="42" y="59"/>
                </a:cxn>
                <a:cxn ang="0">
                  <a:pos x="71" y="46"/>
                </a:cxn>
                <a:cxn ang="0">
                  <a:pos x="77" y="30"/>
                </a:cxn>
                <a:cxn ang="0">
                  <a:pos x="71" y="15"/>
                </a:cxn>
                <a:cxn ang="0">
                  <a:pos x="77" y="15"/>
                </a:cxn>
                <a:cxn ang="0">
                  <a:pos x="77" y="15"/>
                </a:cxn>
              </a:cxnLst>
              <a:rect l="0" t="0" r="r" b="b"/>
              <a:pathLst>
                <a:path w="77" h="91">
                  <a:moveTo>
                    <a:pt x="77" y="15"/>
                  </a:moveTo>
                  <a:lnTo>
                    <a:pt x="71" y="9"/>
                  </a:lnTo>
                  <a:lnTo>
                    <a:pt x="49" y="15"/>
                  </a:lnTo>
                  <a:lnTo>
                    <a:pt x="27" y="0"/>
                  </a:lnTo>
                  <a:lnTo>
                    <a:pt x="5" y="9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4" y="54"/>
                  </a:lnTo>
                  <a:lnTo>
                    <a:pt x="5" y="59"/>
                  </a:lnTo>
                  <a:lnTo>
                    <a:pt x="0" y="83"/>
                  </a:lnTo>
                  <a:lnTo>
                    <a:pt x="14" y="91"/>
                  </a:lnTo>
                  <a:lnTo>
                    <a:pt x="42" y="59"/>
                  </a:lnTo>
                  <a:lnTo>
                    <a:pt x="71" y="46"/>
                  </a:lnTo>
                  <a:lnTo>
                    <a:pt x="77" y="30"/>
                  </a:lnTo>
                  <a:lnTo>
                    <a:pt x="71" y="15"/>
                  </a:lnTo>
                  <a:lnTo>
                    <a:pt x="77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1" name="Freeform 56"/>
            <p:cNvSpPr>
              <a:spLocks/>
            </p:cNvSpPr>
            <p:nvPr userDrawn="1"/>
          </p:nvSpPr>
          <p:spPr bwMode="auto">
            <a:xfrm>
              <a:off x="2393588" y="4838845"/>
              <a:ext cx="300998" cy="449899"/>
            </a:xfrm>
            <a:custGeom>
              <a:avLst/>
              <a:gdLst/>
              <a:ahLst/>
              <a:cxnLst>
                <a:cxn ang="0">
                  <a:pos x="164" y="158"/>
                </a:cxn>
                <a:cxn ang="0">
                  <a:pos x="142" y="158"/>
                </a:cxn>
                <a:cxn ang="0">
                  <a:pos x="142" y="143"/>
                </a:cxn>
                <a:cxn ang="0">
                  <a:pos x="129" y="151"/>
                </a:cxn>
                <a:cxn ang="0">
                  <a:pos x="107" y="143"/>
                </a:cxn>
                <a:cxn ang="0">
                  <a:pos x="99" y="112"/>
                </a:cxn>
                <a:cxn ang="0">
                  <a:pos x="121" y="75"/>
                </a:cxn>
                <a:cxn ang="0">
                  <a:pos x="151" y="60"/>
                </a:cxn>
                <a:cxn ang="0">
                  <a:pos x="142" y="45"/>
                </a:cxn>
                <a:cxn ang="0">
                  <a:pos x="151" y="45"/>
                </a:cxn>
                <a:cxn ang="0">
                  <a:pos x="151" y="38"/>
                </a:cxn>
                <a:cxn ang="0">
                  <a:pos x="142" y="30"/>
                </a:cxn>
                <a:cxn ang="0">
                  <a:pos x="107" y="38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84" y="15"/>
                </a:cxn>
                <a:cxn ang="0">
                  <a:pos x="79" y="30"/>
                </a:cxn>
                <a:cxn ang="0">
                  <a:pos x="50" y="45"/>
                </a:cxn>
                <a:cxn ang="0">
                  <a:pos x="22" y="75"/>
                </a:cxn>
                <a:cxn ang="0">
                  <a:pos x="8" y="67"/>
                </a:cxn>
                <a:cxn ang="0">
                  <a:pos x="13" y="45"/>
                </a:cxn>
                <a:cxn ang="0">
                  <a:pos x="0" y="67"/>
                </a:cxn>
                <a:cxn ang="0">
                  <a:pos x="8" y="82"/>
                </a:cxn>
                <a:cxn ang="0">
                  <a:pos x="0" y="82"/>
                </a:cxn>
                <a:cxn ang="0">
                  <a:pos x="13" y="106"/>
                </a:cxn>
                <a:cxn ang="0">
                  <a:pos x="35" y="121"/>
                </a:cxn>
                <a:cxn ang="0">
                  <a:pos x="79" y="220"/>
                </a:cxn>
                <a:cxn ang="0">
                  <a:pos x="142" y="272"/>
                </a:cxn>
                <a:cxn ang="0">
                  <a:pos x="164" y="265"/>
                </a:cxn>
                <a:cxn ang="0">
                  <a:pos x="171" y="242"/>
                </a:cxn>
                <a:cxn ang="0">
                  <a:pos x="164" y="233"/>
                </a:cxn>
                <a:cxn ang="0">
                  <a:pos x="171" y="179"/>
                </a:cxn>
                <a:cxn ang="0">
                  <a:pos x="164" y="158"/>
                </a:cxn>
                <a:cxn ang="0">
                  <a:pos x="164" y="158"/>
                </a:cxn>
                <a:cxn ang="0">
                  <a:pos x="164" y="158"/>
                </a:cxn>
              </a:cxnLst>
              <a:rect l="0" t="0" r="r" b="b"/>
              <a:pathLst>
                <a:path w="171" h="272">
                  <a:moveTo>
                    <a:pt x="164" y="158"/>
                  </a:moveTo>
                  <a:lnTo>
                    <a:pt x="142" y="158"/>
                  </a:lnTo>
                  <a:lnTo>
                    <a:pt x="142" y="143"/>
                  </a:lnTo>
                  <a:lnTo>
                    <a:pt x="129" y="151"/>
                  </a:lnTo>
                  <a:lnTo>
                    <a:pt x="107" y="143"/>
                  </a:lnTo>
                  <a:lnTo>
                    <a:pt x="99" y="112"/>
                  </a:lnTo>
                  <a:lnTo>
                    <a:pt x="121" y="75"/>
                  </a:lnTo>
                  <a:lnTo>
                    <a:pt x="151" y="60"/>
                  </a:lnTo>
                  <a:lnTo>
                    <a:pt x="142" y="45"/>
                  </a:lnTo>
                  <a:lnTo>
                    <a:pt x="151" y="45"/>
                  </a:lnTo>
                  <a:lnTo>
                    <a:pt x="151" y="38"/>
                  </a:lnTo>
                  <a:lnTo>
                    <a:pt x="142" y="30"/>
                  </a:lnTo>
                  <a:lnTo>
                    <a:pt x="107" y="38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79" y="30"/>
                  </a:lnTo>
                  <a:lnTo>
                    <a:pt x="50" y="45"/>
                  </a:lnTo>
                  <a:lnTo>
                    <a:pt x="22" y="75"/>
                  </a:lnTo>
                  <a:lnTo>
                    <a:pt x="8" y="67"/>
                  </a:lnTo>
                  <a:lnTo>
                    <a:pt x="13" y="45"/>
                  </a:lnTo>
                  <a:lnTo>
                    <a:pt x="0" y="67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13" y="106"/>
                  </a:lnTo>
                  <a:lnTo>
                    <a:pt x="35" y="121"/>
                  </a:lnTo>
                  <a:lnTo>
                    <a:pt x="79" y="220"/>
                  </a:lnTo>
                  <a:lnTo>
                    <a:pt x="142" y="272"/>
                  </a:lnTo>
                  <a:lnTo>
                    <a:pt x="164" y="265"/>
                  </a:lnTo>
                  <a:lnTo>
                    <a:pt x="171" y="242"/>
                  </a:lnTo>
                  <a:lnTo>
                    <a:pt x="164" y="233"/>
                  </a:lnTo>
                  <a:lnTo>
                    <a:pt x="171" y="179"/>
                  </a:lnTo>
                  <a:lnTo>
                    <a:pt x="164" y="15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Freeform 57"/>
            <p:cNvSpPr>
              <a:spLocks/>
            </p:cNvSpPr>
            <p:nvPr userDrawn="1"/>
          </p:nvSpPr>
          <p:spPr bwMode="auto">
            <a:xfrm>
              <a:off x="2680503" y="5075373"/>
              <a:ext cx="267553" cy="335770"/>
            </a:xfrm>
            <a:custGeom>
              <a:avLst/>
              <a:gdLst/>
              <a:ahLst/>
              <a:cxnLst>
                <a:cxn ang="0">
                  <a:pos x="152" y="159"/>
                </a:cxn>
                <a:cxn ang="0">
                  <a:pos x="152" y="129"/>
                </a:cxn>
                <a:cxn ang="0">
                  <a:pos x="145" y="105"/>
                </a:cxn>
                <a:cxn ang="0">
                  <a:pos x="145" y="100"/>
                </a:cxn>
                <a:cxn ang="0">
                  <a:pos x="130" y="100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08" y="55"/>
                </a:cxn>
                <a:cxn ang="0">
                  <a:pos x="58" y="38"/>
                </a:cxn>
                <a:cxn ang="0">
                  <a:pos x="50" y="23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5" y="18"/>
                </a:cxn>
                <a:cxn ang="0">
                  <a:pos x="0" y="18"/>
                </a:cxn>
                <a:cxn ang="0">
                  <a:pos x="8" y="38"/>
                </a:cxn>
                <a:cxn ang="0">
                  <a:pos x="0" y="92"/>
                </a:cxn>
                <a:cxn ang="0">
                  <a:pos x="8" y="100"/>
                </a:cxn>
                <a:cxn ang="0">
                  <a:pos x="0" y="122"/>
                </a:cxn>
                <a:cxn ang="0">
                  <a:pos x="8" y="144"/>
                </a:cxn>
                <a:cxn ang="0">
                  <a:pos x="15" y="203"/>
                </a:cxn>
                <a:cxn ang="0">
                  <a:pos x="21" y="203"/>
                </a:cxn>
                <a:cxn ang="0">
                  <a:pos x="43" y="181"/>
                </a:cxn>
                <a:cxn ang="0">
                  <a:pos x="65" y="198"/>
                </a:cxn>
                <a:cxn ang="0">
                  <a:pos x="73" y="181"/>
                </a:cxn>
                <a:cxn ang="0">
                  <a:pos x="95" y="198"/>
                </a:cxn>
                <a:cxn ang="0">
                  <a:pos x="102" y="144"/>
                </a:cxn>
                <a:cxn ang="0">
                  <a:pos x="139" y="144"/>
                </a:cxn>
                <a:cxn ang="0">
                  <a:pos x="152" y="159"/>
                </a:cxn>
                <a:cxn ang="0">
                  <a:pos x="152" y="159"/>
                </a:cxn>
                <a:cxn ang="0">
                  <a:pos x="152" y="159"/>
                </a:cxn>
              </a:cxnLst>
              <a:rect l="0" t="0" r="r" b="b"/>
              <a:pathLst>
                <a:path w="152" h="203">
                  <a:moveTo>
                    <a:pt x="152" y="159"/>
                  </a:moveTo>
                  <a:lnTo>
                    <a:pt x="152" y="129"/>
                  </a:lnTo>
                  <a:lnTo>
                    <a:pt x="145" y="105"/>
                  </a:lnTo>
                  <a:lnTo>
                    <a:pt x="145" y="100"/>
                  </a:lnTo>
                  <a:lnTo>
                    <a:pt x="130" y="100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08" y="55"/>
                  </a:lnTo>
                  <a:lnTo>
                    <a:pt x="58" y="38"/>
                  </a:lnTo>
                  <a:lnTo>
                    <a:pt x="50" y="23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8" y="38"/>
                  </a:lnTo>
                  <a:lnTo>
                    <a:pt x="0" y="92"/>
                  </a:lnTo>
                  <a:lnTo>
                    <a:pt x="8" y="100"/>
                  </a:lnTo>
                  <a:lnTo>
                    <a:pt x="0" y="122"/>
                  </a:lnTo>
                  <a:lnTo>
                    <a:pt x="8" y="144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43" y="181"/>
                  </a:lnTo>
                  <a:lnTo>
                    <a:pt x="65" y="198"/>
                  </a:lnTo>
                  <a:lnTo>
                    <a:pt x="73" y="181"/>
                  </a:lnTo>
                  <a:lnTo>
                    <a:pt x="95" y="198"/>
                  </a:lnTo>
                  <a:lnTo>
                    <a:pt x="102" y="144"/>
                  </a:lnTo>
                  <a:lnTo>
                    <a:pt x="139" y="144"/>
                  </a:lnTo>
                  <a:lnTo>
                    <a:pt x="152" y="15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3" name="Freeform 58"/>
            <p:cNvSpPr>
              <a:spLocks/>
            </p:cNvSpPr>
            <p:nvPr userDrawn="1"/>
          </p:nvSpPr>
          <p:spPr bwMode="auto">
            <a:xfrm>
              <a:off x="2844204" y="5310246"/>
              <a:ext cx="186583" cy="223295"/>
            </a:xfrm>
            <a:custGeom>
              <a:avLst/>
              <a:gdLst/>
              <a:ahLst/>
              <a:cxnLst>
                <a:cxn ang="0">
                  <a:pos x="99" y="100"/>
                </a:cxn>
                <a:cxn ang="0">
                  <a:pos x="106" y="78"/>
                </a:cxn>
                <a:cxn ang="0">
                  <a:pos x="92" y="69"/>
                </a:cxn>
                <a:cxn ang="0">
                  <a:pos x="92" y="56"/>
                </a:cxn>
                <a:cxn ang="0">
                  <a:pos x="87" y="56"/>
                </a:cxn>
                <a:cxn ang="0">
                  <a:pos x="57" y="37"/>
                </a:cxn>
                <a:cxn ang="0">
                  <a:pos x="57" y="16"/>
                </a:cxn>
                <a:cxn ang="0">
                  <a:pos x="44" y="0"/>
                </a:cxn>
                <a:cxn ang="0">
                  <a:pos x="9" y="0"/>
                </a:cxn>
                <a:cxn ang="0">
                  <a:pos x="0" y="56"/>
                </a:cxn>
                <a:cxn ang="0">
                  <a:pos x="14" y="78"/>
                </a:cxn>
                <a:cxn ang="0">
                  <a:pos x="44" y="78"/>
                </a:cxn>
                <a:cxn ang="0">
                  <a:pos x="57" y="100"/>
                </a:cxn>
                <a:cxn ang="0">
                  <a:pos x="57" y="106"/>
                </a:cxn>
                <a:cxn ang="0">
                  <a:pos x="51" y="121"/>
                </a:cxn>
                <a:cxn ang="0">
                  <a:pos x="76" y="135"/>
                </a:cxn>
                <a:cxn ang="0">
                  <a:pos x="87" y="121"/>
                </a:cxn>
                <a:cxn ang="0">
                  <a:pos x="99" y="115"/>
                </a:cxn>
                <a:cxn ang="0">
                  <a:pos x="99" y="100"/>
                </a:cxn>
                <a:cxn ang="0">
                  <a:pos x="99" y="100"/>
                </a:cxn>
                <a:cxn ang="0">
                  <a:pos x="99" y="100"/>
                </a:cxn>
              </a:cxnLst>
              <a:rect l="0" t="0" r="r" b="b"/>
              <a:pathLst>
                <a:path w="106" h="135">
                  <a:moveTo>
                    <a:pt x="99" y="100"/>
                  </a:moveTo>
                  <a:lnTo>
                    <a:pt x="106" y="78"/>
                  </a:lnTo>
                  <a:lnTo>
                    <a:pt x="92" y="69"/>
                  </a:lnTo>
                  <a:lnTo>
                    <a:pt x="92" y="56"/>
                  </a:lnTo>
                  <a:lnTo>
                    <a:pt x="87" y="56"/>
                  </a:lnTo>
                  <a:lnTo>
                    <a:pt x="57" y="37"/>
                  </a:lnTo>
                  <a:lnTo>
                    <a:pt x="57" y="16"/>
                  </a:lnTo>
                  <a:lnTo>
                    <a:pt x="44" y="0"/>
                  </a:lnTo>
                  <a:lnTo>
                    <a:pt x="9" y="0"/>
                  </a:lnTo>
                  <a:lnTo>
                    <a:pt x="0" y="56"/>
                  </a:lnTo>
                  <a:lnTo>
                    <a:pt x="14" y="78"/>
                  </a:lnTo>
                  <a:lnTo>
                    <a:pt x="44" y="78"/>
                  </a:lnTo>
                  <a:lnTo>
                    <a:pt x="57" y="100"/>
                  </a:lnTo>
                  <a:lnTo>
                    <a:pt x="57" y="106"/>
                  </a:lnTo>
                  <a:lnTo>
                    <a:pt x="51" y="121"/>
                  </a:lnTo>
                  <a:lnTo>
                    <a:pt x="76" y="135"/>
                  </a:lnTo>
                  <a:lnTo>
                    <a:pt x="87" y="121"/>
                  </a:lnTo>
                  <a:lnTo>
                    <a:pt x="99" y="115"/>
                  </a:lnTo>
                  <a:lnTo>
                    <a:pt x="99" y="10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4" name="Freeform 59"/>
            <p:cNvSpPr>
              <a:spLocks/>
            </p:cNvSpPr>
            <p:nvPr userDrawn="1"/>
          </p:nvSpPr>
          <p:spPr bwMode="auto">
            <a:xfrm>
              <a:off x="2564329" y="4713138"/>
              <a:ext cx="932916" cy="989116"/>
            </a:xfrm>
            <a:custGeom>
              <a:avLst/>
              <a:gdLst/>
              <a:ahLst/>
              <a:cxnLst>
                <a:cxn ang="0">
                  <a:pos x="297" y="25"/>
                </a:cxn>
                <a:cxn ang="0">
                  <a:pos x="277" y="55"/>
                </a:cxn>
                <a:cxn ang="0">
                  <a:pos x="250" y="47"/>
                </a:cxn>
                <a:cxn ang="0">
                  <a:pos x="235" y="55"/>
                </a:cxn>
                <a:cxn ang="0">
                  <a:pos x="200" y="64"/>
                </a:cxn>
                <a:cxn ang="0">
                  <a:pos x="193" y="0"/>
                </a:cxn>
                <a:cxn ang="0">
                  <a:pos x="171" y="17"/>
                </a:cxn>
                <a:cxn ang="0">
                  <a:pos x="122" y="17"/>
                </a:cxn>
                <a:cxn ang="0">
                  <a:pos x="131" y="47"/>
                </a:cxn>
                <a:cxn ang="0">
                  <a:pos x="116" y="71"/>
                </a:cxn>
                <a:cxn ang="0">
                  <a:pos x="96" y="64"/>
                </a:cxn>
                <a:cxn ang="0">
                  <a:pos x="52" y="55"/>
                </a:cxn>
                <a:cxn ang="0">
                  <a:pos x="66" y="71"/>
                </a:cxn>
                <a:cxn ang="0">
                  <a:pos x="66" y="99"/>
                </a:cxn>
                <a:cxn ang="0">
                  <a:pos x="24" y="155"/>
                </a:cxn>
                <a:cxn ang="0">
                  <a:pos x="10" y="220"/>
                </a:cxn>
                <a:cxn ang="0">
                  <a:pos x="45" y="220"/>
                </a:cxn>
                <a:cxn ang="0">
                  <a:pos x="81" y="235"/>
                </a:cxn>
                <a:cxn ang="0">
                  <a:pos x="116" y="220"/>
                </a:cxn>
                <a:cxn ang="0">
                  <a:pos x="122" y="257"/>
                </a:cxn>
                <a:cxn ang="0">
                  <a:pos x="178" y="298"/>
                </a:cxn>
                <a:cxn ang="0">
                  <a:pos x="193" y="319"/>
                </a:cxn>
                <a:cxn ang="0">
                  <a:pos x="208" y="326"/>
                </a:cxn>
                <a:cxn ang="0">
                  <a:pos x="215" y="402"/>
                </a:cxn>
                <a:cxn ang="0">
                  <a:pos x="250" y="419"/>
                </a:cxn>
                <a:cxn ang="0">
                  <a:pos x="263" y="439"/>
                </a:cxn>
                <a:cxn ang="0">
                  <a:pos x="263" y="462"/>
                </a:cxn>
                <a:cxn ang="0">
                  <a:pos x="256" y="498"/>
                </a:cxn>
                <a:cxn ang="0">
                  <a:pos x="235" y="545"/>
                </a:cxn>
                <a:cxn ang="0">
                  <a:pos x="250" y="551"/>
                </a:cxn>
                <a:cxn ang="0">
                  <a:pos x="285" y="575"/>
                </a:cxn>
                <a:cxn ang="0">
                  <a:pos x="329" y="519"/>
                </a:cxn>
                <a:cxn ang="0">
                  <a:pos x="342" y="469"/>
                </a:cxn>
                <a:cxn ang="0">
                  <a:pos x="369" y="439"/>
                </a:cxn>
                <a:cxn ang="0">
                  <a:pos x="427" y="424"/>
                </a:cxn>
                <a:cxn ang="0">
                  <a:pos x="446" y="402"/>
                </a:cxn>
                <a:cxn ang="0">
                  <a:pos x="461" y="365"/>
                </a:cxn>
                <a:cxn ang="0">
                  <a:pos x="468" y="343"/>
                </a:cxn>
                <a:cxn ang="0">
                  <a:pos x="530" y="190"/>
                </a:cxn>
                <a:cxn ang="0">
                  <a:pos x="496" y="155"/>
                </a:cxn>
                <a:cxn ang="0">
                  <a:pos x="439" y="121"/>
                </a:cxn>
                <a:cxn ang="0">
                  <a:pos x="399" y="116"/>
                </a:cxn>
                <a:cxn ang="0">
                  <a:pos x="347" y="92"/>
                </a:cxn>
                <a:cxn ang="0">
                  <a:pos x="342" y="77"/>
                </a:cxn>
                <a:cxn ang="0">
                  <a:pos x="320" y="99"/>
                </a:cxn>
                <a:cxn ang="0">
                  <a:pos x="297" y="99"/>
                </a:cxn>
                <a:cxn ang="0">
                  <a:pos x="329" y="64"/>
                </a:cxn>
                <a:cxn ang="0">
                  <a:pos x="320" y="55"/>
                </a:cxn>
                <a:cxn ang="0">
                  <a:pos x="307" y="25"/>
                </a:cxn>
              </a:cxnLst>
              <a:rect l="0" t="0" r="r" b="b"/>
              <a:pathLst>
                <a:path w="530" h="598">
                  <a:moveTo>
                    <a:pt x="307" y="25"/>
                  </a:moveTo>
                  <a:lnTo>
                    <a:pt x="297" y="25"/>
                  </a:lnTo>
                  <a:lnTo>
                    <a:pt x="285" y="47"/>
                  </a:lnTo>
                  <a:lnTo>
                    <a:pt x="277" y="55"/>
                  </a:lnTo>
                  <a:lnTo>
                    <a:pt x="263" y="47"/>
                  </a:lnTo>
                  <a:lnTo>
                    <a:pt x="250" y="47"/>
                  </a:lnTo>
                  <a:lnTo>
                    <a:pt x="245" y="55"/>
                  </a:lnTo>
                  <a:lnTo>
                    <a:pt x="235" y="55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3" y="47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71" y="17"/>
                  </a:lnTo>
                  <a:lnTo>
                    <a:pt x="149" y="25"/>
                  </a:lnTo>
                  <a:lnTo>
                    <a:pt x="122" y="17"/>
                  </a:lnTo>
                  <a:lnTo>
                    <a:pt x="131" y="25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16" y="71"/>
                  </a:lnTo>
                  <a:lnTo>
                    <a:pt x="109" y="71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52" y="55"/>
                  </a:lnTo>
                  <a:lnTo>
                    <a:pt x="52" y="64"/>
                  </a:lnTo>
                  <a:lnTo>
                    <a:pt x="66" y="71"/>
                  </a:lnTo>
                  <a:lnTo>
                    <a:pt x="52" y="71"/>
                  </a:lnTo>
                  <a:lnTo>
                    <a:pt x="66" y="99"/>
                  </a:lnTo>
                  <a:lnTo>
                    <a:pt x="52" y="138"/>
                  </a:lnTo>
                  <a:lnTo>
                    <a:pt x="24" y="155"/>
                  </a:lnTo>
                  <a:lnTo>
                    <a:pt x="0" y="190"/>
                  </a:lnTo>
                  <a:lnTo>
                    <a:pt x="10" y="220"/>
                  </a:lnTo>
                  <a:lnTo>
                    <a:pt x="32" y="229"/>
                  </a:lnTo>
                  <a:lnTo>
                    <a:pt x="45" y="220"/>
                  </a:lnTo>
                  <a:lnTo>
                    <a:pt x="45" y="235"/>
                  </a:lnTo>
                  <a:lnTo>
                    <a:pt x="81" y="235"/>
                  </a:lnTo>
                  <a:lnTo>
                    <a:pt x="96" y="220"/>
                  </a:lnTo>
                  <a:lnTo>
                    <a:pt x="116" y="220"/>
                  </a:lnTo>
                  <a:lnTo>
                    <a:pt x="116" y="242"/>
                  </a:lnTo>
                  <a:lnTo>
                    <a:pt x="122" y="257"/>
                  </a:lnTo>
                  <a:lnTo>
                    <a:pt x="171" y="274"/>
                  </a:lnTo>
                  <a:lnTo>
                    <a:pt x="178" y="298"/>
                  </a:lnTo>
                  <a:lnTo>
                    <a:pt x="178" y="304"/>
                  </a:lnTo>
                  <a:lnTo>
                    <a:pt x="193" y="319"/>
                  </a:lnTo>
                  <a:lnTo>
                    <a:pt x="208" y="319"/>
                  </a:lnTo>
                  <a:lnTo>
                    <a:pt x="208" y="326"/>
                  </a:lnTo>
                  <a:lnTo>
                    <a:pt x="215" y="350"/>
                  </a:lnTo>
                  <a:lnTo>
                    <a:pt x="215" y="402"/>
                  </a:lnTo>
                  <a:lnTo>
                    <a:pt x="245" y="419"/>
                  </a:lnTo>
                  <a:lnTo>
                    <a:pt x="250" y="419"/>
                  </a:lnTo>
                  <a:lnTo>
                    <a:pt x="250" y="432"/>
                  </a:lnTo>
                  <a:lnTo>
                    <a:pt x="263" y="439"/>
                  </a:lnTo>
                  <a:lnTo>
                    <a:pt x="256" y="462"/>
                  </a:lnTo>
                  <a:lnTo>
                    <a:pt x="263" y="462"/>
                  </a:lnTo>
                  <a:lnTo>
                    <a:pt x="277" y="484"/>
                  </a:lnTo>
                  <a:lnTo>
                    <a:pt x="256" y="498"/>
                  </a:lnTo>
                  <a:lnTo>
                    <a:pt x="221" y="545"/>
                  </a:lnTo>
                  <a:lnTo>
                    <a:pt x="235" y="545"/>
                  </a:lnTo>
                  <a:lnTo>
                    <a:pt x="245" y="551"/>
                  </a:lnTo>
                  <a:lnTo>
                    <a:pt x="250" y="551"/>
                  </a:lnTo>
                  <a:lnTo>
                    <a:pt x="277" y="566"/>
                  </a:lnTo>
                  <a:lnTo>
                    <a:pt x="285" y="575"/>
                  </a:lnTo>
                  <a:lnTo>
                    <a:pt x="277" y="598"/>
                  </a:lnTo>
                  <a:lnTo>
                    <a:pt x="329" y="519"/>
                  </a:lnTo>
                  <a:lnTo>
                    <a:pt x="342" y="508"/>
                  </a:lnTo>
                  <a:lnTo>
                    <a:pt x="342" y="469"/>
                  </a:lnTo>
                  <a:lnTo>
                    <a:pt x="347" y="445"/>
                  </a:lnTo>
                  <a:lnTo>
                    <a:pt x="369" y="439"/>
                  </a:lnTo>
                  <a:lnTo>
                    <a:pt x="399" y="424"/>
                  </a:lnTo>
                  <a:lnTo>
                    <a:pt x="427" y="424"/>
                  </a:lnTo>
                  <a:lnTo>
                    <a:pt x="427" y="419"/>
                  </a:lnTo>
                  <a:lnTo>
                    <a:pt x="446" y="402"/>
                  </a:lnTo>
                  <a:lnTo>
                    <a:pt x="446" y="395"/>
                  </a:lnTo>
                  <a:lnTo>
                    <a:pt x="461" y="365"/>
                  </a:lnTo>
                  <a:lnTo>
                    <a:pt x="461" y="350"/>
                  </a:lnTo>
                  <a:lnTo>
                    <a:pt x="468" y="343"/>
                  </a:lnTo>
                  <a:lnTo>
                    <a:pt x="468" y="274"/>
                  </a:lnTo>
                  <a:lnTo>
                    <a:pt x="530" y="190"/>
                  </a:lnTo>
                  <a:lnTo>
                    <a:pt x="525" y="155"/>
                  </a:lnTo>
                  <a:lnTo>
                    <a:pt x="496" y="155"/>
                  </a:lnTo>
                  <a:lnTo>
                    <a:pt x="454" y="116"/>
                  </a:lnTo>
                  <a:lnTo>
                    <a:pt x="439" y="121"/>
                  </a:lnTo>
                  <a:lnTo>
                    <a:pt x="412" y="116"/>
                  </a:lnTo>
                  <a:lnTo>
                    <a:pt x="399" y="116"/>
                  </a:lnTo>
                  <a:lnTo>
                    <a:pt x="399" y="99"/>
                  </a:lnTo>
                  <a:lnTo>
                    <a:pt x="347" y="92"/>
                  </a:lnTo>
                  <a:lnTo>
                    <a:pt x="342" y="99"/>
                  </a:lnTo>
                  <a:lnTo>
                    <a:pt x="342" y="77"/>
                  </a:lnTo>
                  <a:lnTo>
                    <a:pt x="320" y="77"/>
                  </a:lnTo>
                  <a:lnTo>
                    <a:pt x="320" y="99"/>
                  </a:lnTo>
                  <a:lnTo>
                    <a:pt x="307" y="92"/>
                  </a:lnTo>
                  <a:lnTo>
                    <a:pt x="297" y="99"/>
                  </a:lnTo>
                  <a:lnTo>
                    <a:pt x="307" y="77"/>
                  </a:lnTo>
                  <a:lnTo>
                    <a:pt x="329" y="64"/>
                  </a:lnTo>
                  <a:lnTo>
                    <a:pt x="329" y="55"/>
                  </a:lnTo>
                  <a:lnTo>
                    <a:pt x="320" y="55"/>
                  </a:lnTo>
                  <a:lnTo>
                    <a:pt x="30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5" name="Freeform 60"/>
            <p:cNvSpPr>
              <a:spLocks/>
            </p:cNvSpPr>
            <p:nvPr userDrawn="1"/>
          </p:nvSpPr>
          <p:spPr bwMode="auto">
            <a:xfrm>
              <a:off x="3030787" y="4708176"/>
              <a:ext cx="58087" cy="9428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3" y="57"/>
                </a:cxn>
                <a:cxn ang="0">
                  <a:pos x="22" y="50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33" h="57">
                  <a:moveTo>
                    <a:pt x="0" y="50"/>
                  </a:moveTo>
                  <a:lnTo>
                    <a:pt x="13" y="57"/>
                  </a:lnTo>
                  <a:lnTo>
                    <a:pt x="22" y="50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6" name="Freeform 61"/>
            <p:cNvSpPr>
              <a:spLocks/>
            </p:cNvSpPr>
            <p:nvPr userDrawn="1"/>
          </p:nvSpPr>
          <p:spPr bwMode="auto">
            <a:xfrm>
              <a:off x="2939256" y="4708176"/>
              <a:ext cx="91531" cy="94280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2" y="0"/>
                </a:cxn>
                <a:cxn ang="0">
                  <a:pos x="22" y="0"/>
                </a:cxn>
                <a:cxn ang="0">
                  <a:pos x="0" y="21"/>
                </a:cxn>
                <a:cxn ang="0">
                  <a:pos x="22" y="57"/>
                </a:cxn>
                <a:cxn ang="0">
                  <a:pos x="32" y="57"/>
                </a:cxn>
                <a:cxn ang="0">
                  <a:pos x="38" y="50"/>
                </a:cxn>
                <a:cxn ang="0">
                  <a:pos x="52" y="50"/>
                </a:cxn>
                <a:cxn ang="0">
                  <a:pos x="52" y="50"/>
                </a:cxn>
              </a:cxnLst>
              <a:rect l="0" t="0" r="r" b="b"/>
              <a:pathLst>
                <a:path w="52" h="57">
                  <a:moveTo>
                    <a:pt x="52" y="5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22" y="57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7" name="Freeform 62"/>
            <p:cNvSpPr>
              <a:spLocks/>
            </p:cNvSpPr>
            <p:nvPr userDrawn="1"/>
          </p:nvSpPr>
          <p:spPr bwMode="auto">
            <a:xfrm>
              <a:off x="2865327" y="4635398"/>
              <a:ext cx="112654" cy="18690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7" y="17"/>
                </a:cxn>
                <a:cxn ang="0">
                  <a:pos x="37" y="23"/>
                </a:cxn>
                <a:cxn ang="0">
                  <a:pos x="44" y="23"/>
                </a:cxn>
                <a:cxn ang="0">
                  <a:pos x="64" y="40"/>
                </a:cxn>
                <a:cxn ang="0">
                  <a:pos x="44" y="62"/>
                </a:cxn>
                <a:cxn ang="0">
                  <a:pos x="64" y="102"/>
                </a:cxn>
                <a:cxn ang="0">
                  <a:pos x="37" y="113"/>
                </a:cxn>
                <a:cxn ang="0">
                  <a:pos x="32" y="113"/>
                </a:cxn>
                <a:cxn ang="0">
                  <a:pos x="24" y="94"/>
                </a:cxn>
                <a:cxn ang="0">
                  <a:pos x="24" y="47"/>
                </a:cxn>
                <a:cxn ang="0">
                  <a:pos x="8" y="4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64" h="113">
                  <a:moveTo>
                    <a:pt x="24" y="0"/>
                  </a:moveTo>
                  <a:lnTo>
                    <a:pt x="37" y="17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64" y="40"/>
                  </a:lnTo>
                  <a:lnTo>
                    <a:pt x="44" y="62"/>
                  </a:lnTo>
                  <a:lnTo>
                    <a:pt x="64" y="102"/>
                  </a:lnTo>
                  <a:lnTo>
                    <a:pt x="37" y="113"/>
                  </a:lnTo>
                  <a:lnTo>
                    <a:pt x="32" y="113"/>
                  </a:lnTo>
                  <a:lnTo>
                    <a:pt x="24" y="94"/>
                  </a:lnTo>
                  <a:lnTo>
                    <a:pt x="24" y="47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8" name="Freeform 63"/>
            <p:cNvSpPr>
              <a:spLocks/>
            </p:cNvSpPr>
            <p:nvPr userDrawn="1"/>
          </p:nvSpPr>
          <p:spPr bwMode="auto">
            <a:xfrm>
              <a:off x="2585452" y="4554350"/>
              <a:ext cx="322120" cy="276225"/>
            </a:xfrm>
            <a:custGeom>
              <a:avLst/>
              <a:gdLst/>
              <a:ahLst/>
              <a:cxnLst>
                <a:cxn ang="0">
                  <a:pos x="183" y="52"/>
                </a:cxn>
                <a:cxn ang="0">
                  <a:pos x="167" y="69"/>
                </a:cxn>
                <a:cxn ang="0">
                  <a:pos x="167" y="76"/>
                </a:cxn>
                <a:cxn ang="0">
                  <a:pos x="161" y="76"/>
                </a:cxn>
                <a:cxn ang="0">
                  <a:pos x="161" y="93"/>
                </a:cxn>
                <a:cxn ang="0">
                  <a:pos x="167" y="96"/>
                </a:cxn>
                <a:cxn ang="0">
                  <a:pos x="161" y="114"/>
                </a:cxn>
                <a:cxn ang="0">
                  <a:pos x="137" y="121"/>
                </a:cxn>
                <a:cxn ang="0">
                  <a:pos x="112" y="114"/>
                </a:cxn>
                <a:cxn ang="0">
                  <a:pos x="119" y="121"/>
                </a:cxn>
                <a:cxn ang="0">
                  <a:pos x="119" y="143"/>
                </a:cxn>
                <a:cxn ang="0">
                  <a:pos x="126" y="150"/>
                </a:cxn>
                <a:cxn ang="0">
                  <a:pos x="105" y="167"/>
                </a:cxn>
                <a:cxn ang="0">
                  <a:pos x="97" y="167"/>
                </a:cxn>
                <a:cxn ang="0">
                  <a:pos x="85" y="158"/>
                </a:cxn>
                <a:cxn ang="0">
                  <a:pos x="75" y="150"/>
                </a:cxn>
                <a:cxn ang="0">
                  <a:pos x="75" y="128"/>
                </a:cxn>
                <a:cxn ang="0">
                  <a:pos x="70" y="114"/>
                </a:cxn>
                <a:cxn ang="0">
                  <a:pos x="75" y="84"/>
                </a:cxn>
                <a:cxn ang="0">
                  <a:pos x="55" y="84"/>
                </a:cxn>
                <a:cxn ang="0">
                  <a:pos x="43" y="76"/>
                </a:cxn>
                <a:cxn ang="0">
                  <a:pos x="22" y="76"/>
                </a:cxn>
                <a:cxn ang="0">
                  <a:pos x="12" y="69"/>
                </a:cxn>
                <a:cxn ang="0">
                  <a:pos x="12" y="52"/>
                </a:cxn>
                <a:cxn ang="0">
                  <a:pos x="0" y="37"/>
                </a:cxn>
                <a:cxn ang="0">
                  <a:pos x="22" y="9"/>
                </a:cxn>
                <a:cxn ang="0">
                  <a:pos x="27" y="22"/>
                </a:cxn>
                <a:cxn ang="0">
                  <a:pos x="22" y="29"/>
                </a:cxn>
                <a:cxn ang="0">
                  <a:pos x="22" y="46"/>
                </a:cxn>
                <a:cxn ang="0">
                  <a:pos x="27" y="37"/>
                </a:cxn>
                <a:cxn ang="0">
                  <a:pos x="27" y="22"/>
                </a:cxn>
                <a:cxn ang="0">
                  <a:pos x="43" y="9"/>
                </a:cxn>
                <a:cxn ang="0">
                  <a:pos x="43" y="0"/>
                </a:cxn>
                <a:cxn ang="0">
                  <a:pos x="43" y="9"/>
                </a:cxn>
                <a:cxn ang="0">
                  <a:pos x="70" y="9"/>
                </a:cxn>
                <a:cxn ang="0">
                  <a:pos x="70" y="22"/>
                </a:cxn>
                <a:cxn ang="0">
                  <a:pos x="97" y="22"/>
                </a:cxn>
                <a:cxn ang="0">
                  <a:pos x="112" y="29"/>
                </a:cxn>
                <a:cxn ang="0">
                  <a:pos x="126" y="22"/>
                </a:cxn>
                <a:cxn ang="0">
                  <a:pos x="147" y="22"/>
                </a:cxn>
                <a:cxn ang="0">
                  <a:pos x="137" y="22"/>
                </a:cxn>
                <a:cxn ang="0">
                  <a:pos x="161" y="37"/>
                </a:cxn>
                <a:cxn ang="0">
                  <a:pos x="161" y="52"/>
                </a:cxn>
                <a:cxn ang="0">
                  <a:pos x="167" y="46"/>
                </a:cxn>
                <a:cxn ang="0">
                  <a:pos x="183" y="52"/>
                </a:cxn>
                <a:cxn ang="0">
                  <a:pos x="183" y="52"/>
                </a:cxn>
                <a:cxn ang="0">
                  <a:pos x="183" y="52"/>
                </a:cxn>
              </a:cxnLst>
              <a:rect l="0" t="0" r="r" b="b"/>
              <a:pathLst>
                <a:path w="183" h="167">
                  <a:moveTo>
                    <a:pt x="183" y="52"/>
                  </a:moveTo>
                  <a:lnTo>
                    <a:pt x="167" y="69"/>
                  </a:lnTo>
                  <a:lnTo>
                    <a:pt x="167" y="76"/>
                  </a:lnTo>
                  <a:lnTo>
                    <a:pt x="161" y="76"/>
                  </a:lnTo>
                  <a:lnTo>
                    <a:pt x="161" y="93"/>
                  </a:lnTo>
                  <a:lnTo>
                    <a:pt x="167" y="96"/>
                  </a:lnTo>
                  <a:lnTo>
                    <a:pt x="161" y="114"/>
                  </a:lnTo>
                  <a:lnTo>
                    <a:pt x="137" y="121"/>
                  </a:lnTo>
                  <a:lnTo>
                    <a:pt x="112" y="114"/>
                  </a:lnTo>
                  <a:lnTo>
                    <a:pt x="119" y="121"/>
                  </a:lnTo>
                  <a:lnTo>
                    <a:pt x="119" y="143"/>
                  </a:lnTo>
                  <a:lnTo>
                    <a:pt x="126" y="150"/>
                  </a:lnTo>
                  <a:lnTo>
                    <a:pt x="105" y="167"/>
                  </a:lnTo>
                  <a:lnTo>
                    <a:pt x="97" y="167"/>
                  </a:lnTo>
                  <a:lnTo>
                    <a:pt x="85" y="158"/>
                  </a:lnTo>
                  <a:lnTo>
                    <a:pt x="75" y="150"/>
                  </a:lnTo>
                  <a:lnTo>
                    <a:pt x="75" y="128"/>
                  </a:lnTo>
                  <a:lnTo>
                    <a:pt x="70" y="114"/>
                  </a:lnTo>
                  <a:lnTo>
                    <a:pt x="75" y="84"/>
                  </a:lnTo>
                  <a:lnTo>
                    <a:pt x="55" y="84"/>
                  </a:lnTo>
                  <a:lnTo>
                    <a:pt x="43" y="76"/>
                  </a:lnTo>
                  <a:lnTo>
                    <a:pt x="22" y="76"/>
                  </a:lnTo>
                  <a:lnTo>
                    <a:pt x="12" y="69"/>
                  </a:lnTo>
                  <a:lnTo>
                    <a:pt x="12" y="52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7" y="37"/>
                  </a:lnTo>
                  <a:lnTo>
                    <a:pt x="27" y="22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70" y="9"/>
                  </a:lnTo>
                  <a:lnTo>
                    <a:pt x="70" y="22"/>
                  </a:lnTo>
                  <a:lnTo>
                    <a:pt x="97" y="22"/>
                  </a:lnTo>
                  <a:lnTo>
                    <a:pt x="112" y="29"/>
                  </a:lnTo>
                  <a:lnTo>
                    <a:pt x="126" y="22"/>
                  </a:lnTo>
                  <a:lnTo>
                    <a:pt x="147" y="22"/>
                  </a:lnTo>
                  <a:lnTo>
                    <a:pt x="137" y="22"/>
                  </a:lnTo>
                  <a:lnTo>
                    <a:pt x="161" y="37"/>
                  </a:lnTo>
                  <a:lnTo>
                    <a:pt x="161" y="52"/>
                  </a:lnTo>
                  <a:lnTo>
                    <a:pt x="167" y="46"/>
                  </a:lnTo>
                  <a:lnTo>
                    <a:pt x="183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Freeform 64"/>
            <p:cNvSpPr>
              <a:spLocks/>
            </p:cNvSpPr>
            <p:nvPr userDrawn="1"/>
          </p:nvSpPr>
          <p:spPr bwMode="auto">
            <a:xfrm>
              <a:off x="2624176" y="4357520"/>
              <a:ext cx="84491" cy="6119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7"/>
                </a:cxn>
                <a:cxn ang="0">
                  <a:pos x="35" y="7"/>
                </a:cxn>
                <a:cxn ang="0">
                  <a:pos x="48" y="22"/>
                </a:cxn>
                <a:cxn ang="0">
                  <a:pos x="42" y="28"/>
                </a:cxn>
                <a:cxn ang="0">
                  <a:pos x="42" y="22"/>
                </a:cxn>
                <a:cxn ang="0">
                  <a:pos x="13" y="28"/>
                </a:cxn>
                <a:cxn ang="0">
                  <a:pos x="13" y="22"/>
                </a:cxn>
                <a:cxn ang="0">
                  <a:pos x="6" y="28"/>
                </a:cxn>
                <a:cxn ang="0">
                  <a:pos x="6" y="3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8" h="37">
                  <a:moveTo>
                    <a:pt x="0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35" y="7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6" y="28"/>
                  </a:lnTo>
                  <a:lnTo>
                    <a:pt x="6" y="3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0" name="Freeform 65"/>
            <p:cNvSpPr>
              <a:spLocks/>
            </p:cNvSpPr>
            <p:nvPr userDrawn="1"/>
          </p:nvSpPr>
          <p:spPr bwMode="auto">
            <a:xfrm>
              <a:off x="2559048" y="4357520"/>
              <a:ext cx="65128" cy="41351"/>
            </a:xfrm>
            <a:custGeom>
              <a:avLst/>
              <a:gdLst/>
              <a:ahLst/>
              <a:cxnLst>
                <a:cxn ang="0">
                  <a:pos x="37" y="25"/>
                </a:cxn>
                <a:cxn ang="0">
                  <a:pos x="37" y="0"/>
                </a:cxn>
                <a:cxn ang="0">
                  <a:pos x="15" y="0"/>
                </a:cxn>
                <a:cxn ang="0">
                  <a:pos x="27" y="22"/>
                </a:cxn>
                <a:cxn ang="0">
                  <a:pos x="0" y="25"/>
                </a:cxn>
                <a:cxn ang="0">
                  <a:pos x="37" y="25"/>
                </a:cxn>
                <a:cxn ang="0">
                  <a:pos x="37" y="25"/>
                </a:cxn>
              </a:cxnLst>
              <a:rect l="0" t="0" r="r" b="b"/>
              <a:pathLst>
                <a:path w="37" h="25">
                  <a:moveTo>
                    <a:pt x="37" y="2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27" y="22"/>
                  </a:lnTo>
                  <a:lnTo>
                    <a:pt x="0" y="25"/>
                  </a:lnTo>
                  <a:lnTo>
                    <a:pt x="3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1" name="Freeform 66"/>
            <p:cNvSpPr>
              <a:spLocks/>
            </p:cNvSpPr>
            <p:nvPr userDrawn="1"/>
          </p:nvSpPr>
          <p:spPr bwMode="auto">
            <a:xfrm>
              <a:off x="2933975" y="5614590"/>
              <a:ext cx="140818" cy="124053"/>
            </a:xfrm>
            <a:custGeom>
              <a:avLst/>
              <a:gdLst/>
              <a:ahLst/>
              <a:cxnLst>
                <a:cxn ang="0">
                  <a:pos x="72" y="53"/>
                </a:cxn>
                <a:cxn ang="0">
                  <a:pos x="80" y="30"/>
                </a:cxn>
                <a:cxn ang="0">
                  <a:pos x="72" y="21"/>
                </a:cxn>
                <a:cxn ang="0">
                  <a:pos x="43" y="6"/>
                </a:cxn>
                <a:cxn ang="0">
                  <a:pos x="36" y="6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58"/>
                </a:cxn>
                <a:cxn ang="0">
                  <a:pos x="6" y="58"/>
                </a:cxn>
                <a:cxn ang="0">
                  <a:pos x="36" y="75"/>
                </a:cxn>
                <a:cxn ang="0">
                  <a:pos x="58" y="75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72" y="53"/>
                </a:cxn>
              </a:cxnLst>
              <a:rect l="0" t="0" r="r" b="b"/>
              <a:pathLst>
                <a:path w="80" h="75">
                  <a:moveTo>
                    <a:pt x="72" y="53"/>
                  </a:moveTo>
                  <a:lnTo>
                    <a:pt x="80" y="30"/>
                  </a:lnTo>
                  <a:lnTo>
                    <a:pt x="72" y="21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6" y="75"/>
                  </a:lnTo>
                  <a:lnTo>
                    <a:pt x="58" y="75"/>
                  </a:lnTo>
                  <a:lnTo>
                    <a:pt x="72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2" name="Freeform 67"/>
            <p:cNvSpPr>
              <a:spLocks/>
            </p:cNvSpPr>
            <p:nvPr userDrawn="1"/>
          </p:nvSpPr>
          <p:spPr bwMode="auto">
            <a:xfrm>
              <a:off x="2471037" y="4395562"/>
              <a:ext cx="36965" cy="4300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26"/>
                </a:cxn>
                <a:cxn ang="0">
                  <a:pos x="21" y="10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1" h="26">
                  <a:moveTo>
                    <a:pt x="0" y="10"/>
                  </a:moveTo>
                  <a:lnTo>
                    <a:pt x="13" y="26"/>
                  </a:lnTo>
                  <a:lnTo>
                    <a:pt x="21" y="1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3" name="Freeform 68"/>
            <p:cNvSpPr>
              <a:spLocks/>
            </p:cNvSpPr>
            <p:nvPr userDrawn="1"/>
          </p:nvSpPr>
          <p:spPr bwMode="auto">
            <a:xfrm>
              <a:off x="2319658" y="4271509"/>
              <a:ext cx="235869" cy="8601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22"/>
                </a:cxn>
                <a:cxn ang="0">
                  <a:pos x="22" y="6"/>
                </a:cxn>
                <a:cxn ang="0">
                  <a:pos x="44" y="13"/>
                </a:cxn>
                <a:cxn ang="0">
                  <a:pos x="35" y="13"/>
                </a:cxn>
                <a:cxn ang="0">
                  <a:pos x="44" y="13"/>
                </a:cxn>
                <a:cxn ang="0">
                  <a:pos x="77" y="22"/>
                </a:cxn>
                <a:cxn ang="0">
                  <a:pos x="86" y="45"/>
                </a:cxn>
                <a:cxn ang="0">
                  <a:pos x="99" y="45"/>
                </a:cxn>
                <a:cxn ang="0">
                  <a:pos x="94" y="52"/>
                </a:cxn>
                <a:cxn ang="0">
                  <a:pos x="134" y="52"/>
                </a:cxn>
                <a:cxn ang="0">
                  <a:pos x="127" y="45"/>
                </a:cxn>
                <a:cxn ang="0">
                  <a:pos x="121" y="45"/>
                </a:cxn>
                <a:cxn ang="0">
                  <a:pos x="121" y="28"/>
                </a:cxn>
                <a:cxn ang="0">
                  <a:pos x="44" y="0"/>
                </a:cxn>
                <a:cxn ang="0">
                  <a:pos x="14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4" h="52">
                  <a:moveTo>
                    <a:pt x="0" y="22"/>
                  </a:moveTo>
                  <a:lnTo>
                    <a:pt x="7" y="22"/>
                  </a:lnTo>
                  <a:lnTo>
                    <a:pt x="22" y="6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77" y="22"/>
                  </a:lnTo>
                  <a:lnTo>
                    <a:pt x="86" y="45"/>
                  </a:lnTo>
                  <a:lnTo>
                    <a:pt x="99" y="45"/>
                  </a:lnTo>
                  <a:lnTo>
                    <a:pt x="94" y="52"/>
                  </a:lnTo>
                  <a:lnTo>
                    <a:pt x="134" y="5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28"/>
                  </a:lnTo>
                  <a:lnTo>
                    <a:pt x="44" y="0"/>
                  </a:lnTo>
                  <a:lnTo>
                    <a:pt x="14" y="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4" name="Freeform 69"/>
            <p:cNvSpPr>
              <a:spLocks/>
            </p:cNvSpPr>
            <p:nvPr userDrawn="1"/>
          </p:nvSpPr>
          <p:spPr bwMode="auto">
            <a:xfrm>
              <a:off x="2490400" y="4210310"/>
              <a:ext cx="4400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27"/>
                </a:cxn>
                <a:cxn ang="0">
                  <a:pos x="25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10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5" name="Freeform 70"/>
            <p:cNvSpPr>
              <a:spLocks/>
            </p:cNvSpPr>
            <p:nvPr userDrawn="1"/>
          </p:nvSpPr>
          <p:spPr bwMode="auto">
            <a:xfrm>
              <a:off x="2472798" y="4215272"/>
              <a:ext cx="38725" cy="56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2" y="34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0" y="10"/>
                  </a:lnTo>
                  <a:lnTo>
                    <a:pt x="22" y="34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6" name="Freeform 71"/>
            <p:cNvSpPr>
              <a:spLocks/>
            </p:cNvSpPr>
            <p:nvPr userDrawn="1"/>
          </p:nvSpPr>
          <p:spPr bwMode="auto">
            <a:xfrm>
              <a:off x="4891339" y="4031674"/>
              <a:ext cx="278115" cy="276225"/>
            </a:xfrm>
            <a:custGeom>
              <a:avLst/>
              <a:gdLst/>
              <a:ahLst/>
              <a:cxnLst>
                <a:cxn ang="0">
                  <a:pos x="158" y="151"/>
                </a:cxn>
                <a:cxn ang="0">
                  <a:pos x="127" y="167"/>
                </a:cxn>
                <a:cxn ang="0">
                  <a:pos x="122" y="158"/>
                </a:cxn>
                <a:cxn ang="0">
                  <a:pos x="7" y="158"/>
                </a:cxn>
                <a:cxn ang="0">
                  <a:pos x="7" y="52"/>
                </a:cxn>
                <a:cxn ang="0">
                  <a:pos x="0" y="37"/>
                </a:cxn>
                <a:cxn ang="0">
                  <a:pos x="7" y="0"/>
                </a:cxn>
                <a:cxn ang="0">
                  <a:pos x="7" y="15"/>
                </a:cxn>
                <a:cxn ang="0">
                  <a:pos x="35" y="15"/>
                </a:cxn>
                <a:cxn ang="0">
                  <a:pos x="57" y="24"/>
                </a:cxn>
                <a:cxn ang="0">
                  <a:pos x="92" y="15"/>
                </a:cxn>
                <a:cxn ang="0">
                  <a:pos x="101" y="15"/>
                </a:cxn>
                <a:cxn ang="0">
                  <a:pos x="101" y="24"/>
                </a:cxn>
                <a:cxn ang="0">
                  <a:pos x="116" y="15"/>
                </a:cxn>
                <a:cxn ang="0">
                  <a:pos x="116" y="24"/>
                </a:cxn>
                <a:cxn ang="0">
                  <a:pos x="127" y="15"/>
                </a:cxn>
                <a:cxn ang="0">
                  <a:pos x="136" y="47"/>
                </a:cxn>
                <a:cxn ang="0">
                  <a:pos x="127" y="76"/>
                </a:cxn>
                <a:cxn ang="0">
                  <a:pos x="116" y="30"/>
                </a:cxn>
                <a:cxn ang="0">
                  <a:pos x="116" y="47"/>
                </a:cxn>
                <a:cxn ang="0">
                  <a:pos x="158" y="151"/>
                </a:cxn>
                <a:cxn ang="0">
                  <a:pos x="158" y="151"/>
                </a:cxn>
                <a:cxn ang="0">
                  <a:pos x="158" y="151"/>
                </a:cxn>
              </a:cxnLst>
              <a:rect l="0" t="0" r="r" b="b"/>
              <a:pathLst>
                <a:path w="158" h="167">
                  <a:moveTo>
                    <a:pt x="158" y="151"/>
                  </a:moveTo>
                  <a:lnTo>
                    <a:pt x="127" y="167"/>
                  </a:lnTo>
                  <a:lnTo>
                    <a:pt x="122" y="158"/>
                  </a:lnTo>
                  <a:lnTo>
                    <a:pt x="7" y="158"/>
                  </a:lnTo>
                  <a:lnTo>
                    <a:pt x="7" y="52"/>
                  </a:lnTo>
                  <a:lnTo>
                    <a:pt x="0" y="37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5" y="15"/>
                  </a:lnTo>
                  <a:lnTo>
                    <a:pt x="57" y="24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1" y="24"/>
                  </a:lnTo>
                  <a:lnTo>
                    <a:pt x="116" y="15"/>
                  </a:lnTo>
                  <a:lnTo>
                    <a:pt x="116" y="24"/>
                  </a:lnTo>
                  <a:lnTo>
                    <a:pt x="127" y="15"/>
                  </a:lnTo>
                  <a:lnTo>
                    <a:pt x="136" y="47"/>
                  </a:lnTo>
                  <a:lnTo>
                    <a:pt x="127" y="76"/>
                  </a:lnTo>
                  <a:lnTo>
                    <a:pt x="116" y="30"/>
                  </a:lnTo>
                  <a:lnTo>
                    <a:pt x="116" y="47"/>
                  </a:lnTo>
                  <a:lnTo>
                    <a:pt x="158" y="1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Freeform 72"/>
            <p:cNvSpPr>
              <a:spLocks/>
            </p:cNvSpPr>
            <p:nvPr userDrawn="1"/>
          </p:nvSpPr>
          <p:spPr bwMode="auto">
            <a:xfrm>
              <a:off x="4546336" y="4010171"/>
              <a:ext cx="359085" cy="352310"/>
            </a:xfrm>
            <a:custGeom>
              <a:avLst/>
              <a:gdLst/>
              <a:ahLst/>
              <a:cxnLst>
                <a:cxn ang="0">
                  <a:pos x="29" y="156"/>
                </a:cxn>
                <a:cxn ang="0">
                  <a:pos x="20" y="134"/>
                </a:cxn>
                <a:cxn ang="0">
                  <a:pos x="15" y="134"/>
                </a:cxn>
                <a:cxn ang="0">
                  <a:pos x="0" y="112"/>
                </a:cxn>
                <a:cxn ang="0">
                  <a:pos x="8" y="97"/>
                </a:cxn>
                <a:cxn ang="0">
                  <a:pos x="8" y="62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8" y="38"/>
                </a:cxn>
                <a:cxn ang="0">
                  <a:pos x="8" y="28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5" y="8"/>
                </a:cxn>
                <a:cxn ang="0">
                  <a:pos x="85" y="28"/>
                </a:cxn>
                <a:cxn ang="0">
                  <a:pos x="134" y="43"/>
                </a:cxn>
                <a:cxn ang="0">
                  <a:pos x="141" y="38"/>
                </a:cxn>
                <a:cxn ang="0">
                  <a:pos x="141" y="17"/>
                </a:cxn>
                <a:cxn ang="0">
                  <a:pos x="163" y="0"/>
                </a:cxn>
                <a:cxn ang="0">
                  <a:pos x="184" y="8"/>
                </a:cxn>
                <a:cxn ang="0">
                  <a:pos x="184" y="17"/>
                </a:cxn>
                <a:cxn ang="0">
                  <a:pos x="204" y="17"/>
                </a:cxn>
                <a:cxn ang="0">
                  <a:pos x="199" y="50"/>
                </a:cxn>
                <a:cxn ang="0">
                  <a:pos x="204" y="67"/>
                </a:cxn>
                <a:cxn ang="0">
                  <a:pos x="204" y="200"/>
                </a:cxn>
                <a:cxn ang="0">
                  <a:pos x="199" y="208"/>
                </a:cxn>
                <a:cxn ang="0">
                  <a:pos x="191" y="213"/>
                </a:cxn>
                <a:cxn ang="0">
                  <a:pos x="94" y="156"/>
                </a:cxn>
                <a:cxn ang="0">
                  <a:pos x="70" y="163"/>
                </a:cxn>
                <a:cxn ang="0">
                  <a:pos x="64" y="156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29" y="156"/>
                </a:cxn>
              </a:cxnLst>
              <a:rect l="0" t="0" r="r" b="b"/>
              <a:pathLst>
                <a:path w="204" h="213">
                  <a:moveTo>
                    <a:pt x="29" y="156"/>
                  </a:moveTo>
                  <a:lnTo>
                    <a:pt x="20" y="134"/>
                  </a:lnTo>
                  <a:lnTo>
                    <a:pt x="15" y="134"/>
                  </a:lnTo>
                  <a:lnTo>
                    <a:pt x="0" y="112"/>
                  </a:lnTo>
                  <a:lnTo>
                    <a:pt x="8" y="97"/>
                  </a:lnTo>
                  <a:lnTo>
                    <a:pt x="8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5" y="8"/>
                  </a:lnTo>
                  <a:lnTo>
                    <a:pt x="85" y="28"/>
                  </a:lnTo>
                  <a:lnTo>
                    <a:pt x="134" y="43"/>
                  </a:lnTo>
                  <a:lnTo>
                    <a:pt x="141" y="38"/>
                  </a:lnTo>
                  <a:lnTo>
                    <a:pt x="141" y="17"/>
                  </a:lnTo>
                  <a:lnTo>
                    <a:pt x="163" y="0"/>
                  </a:lnTo>
                  <a:lnTo>
                    <a:pt x="184" y="8"/>
                  </a:lnTo>
                  <a:lnTo>
                    <a:pt x="184" y="17"/>
                  </a:lnTo>
                  <a:lnTo>
                    <a:pt x="204" y="17"/>
                  </a:lnTo>
                  <a:lnTo>
                    <a:pt x="199" y="50"/>
                  </a:lnTo>
                  <a:lnTo>
                    <a:pt x="204" y="67"/>
                  </a:lnTo>
                  <a:lnTo>
                    <a:pt x="204" y="200"/>
                  </a:lnTo>
                  <a:lnTo>
                    <a:pt x="199" y="208"/>
                  </a:lnTo>
                  <a:lnTo>
                    <a:pt x="191" y="213"/>
                  </a:lnTo>
                  <a:lnTo>
                    <a:pt x="94" y="156"/>
                  </a:lnTo>
                  <a:lnTo>
                    <a:pt x="70" y="163"/>
                  </a:lnTo>
                  <a:lnTo>
                    <a:pt x="64" y="156"/>
                  </a:lnTo>
                  <a:lnTo>
                    <a:pt x="29" y="1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8" name="Freeform 73"/>
            <p:cNvSpPr>
              <a:spLocks/>
            </p:cNvSpPr>
            <p:nvPr userDrawn="1"/>
          </p:nvSpPr>
          <p:spPr bwMode="auto">
            <a:xfrm>
              <a:off x="4118603" y="3887772"/>
              <a:ext cx="484060" cy="474709"/>
            </a:xfrm>
            <a:custGeom>
              <a:avLst/>
              <a:gdLst/>
              <a:ahLst/>
              <a:cxnLst>
                <a:cxn ang="0">
                  <a:pos x="87" y="33"/>
                </a:cxn>
                <a:cxn ang="0">
                  <a:pos x="94" y="33"/>
                </a:cxn>
                <a:cxn ang="0">
                  <a:pos x="101" y="79"/>
                </a:cxn>
                <a:cxn ang="0">
                  <a:pos x="65" y="87"/>
                </a:cxn>
                <a:cxn ang="0">
                  <a:pos x="65" y="101"/>
                </a:cxn>
                <a:cxn ang="0">
                  <a:pos x="0" y="138"/>
                </a:cxn>
                <a:cxn ang="0">
                  <a:pos x="0" y="163"/>
                </a:cxn>
                <a:cxn ang="0">
                  <a:pos x="129" y="257"/>
                </a:cxn>
                <a:cxn ang="0">
                  <a:pos x="136" y="274"/>
                </a:cxn>
                <a:cxn ang="0">
                  <a:pos x="166" y="287"/>
                </a:cxn>
                <a:cxn ang="0">
                  <a:pos x="188" y="287"/>
                </a:cxn>
                <a:cxn ang="0">
                  <a:pos x="275" y="228"/>
                </a:cxn>
                <a:cxn ang="0">
                  <a:pos x="265" y="207"/>
                </a:cxn>
                <a:cxn ang="0">
                  <a:pos x="260" y="207"/>
                </a:cxn>
                <a:cxn ang="0">
                  <a:pos x="243" y="185"/>
                </a:cxn>
                <a:cxn ang="0">
                  <a:pos x="251" y="170"/>
                </a:cxn>
                <a:cxn ang="0">
                  <a:pos x="251" y="134"/>
                </a:cxn>
                <a:cxn ang="0">
                  <a:pos x="243" y="124"/>
                </a:cxn>
                <a:cxn ang="0">
                  <a:pos x="243" y="87"/>
                </a:cxn>
                <a:cxn ang="0">
                  <a:pos x="221" y="79"/>
                </a:cxn>
                <a:cxn ang="0">
                  <a:pos x="215" y="65"/>
                </a:cxn>
                <a:cxn ang="0">
                  <a:pos x="230" y="42"/>
                </a:cxn>
                <a:cxn ang="0">
                  <a:pos x="221" y="6"/>
                </a:cxn>
                <a:cxn ang="0">
                  <a:pos x="230" y="0"/>
                </a:cxn>
                <a:cxn ang="0">
                  <a:pos x="221" y="6"/>
                </a:cxn>
                <a:cxn ang="0">
                  <a:pos x="201" y="0"/>
                </a:cxn>
                <a:cxn ang="0">
                  <a:pos x="188" y="6"/>
                </a:cxn>
                <a:cxn ang="0">
                  <a:pos x="173" y="0"/>
                </a:cxn>
                <a:cxn ang="0">
                  <a:pos x="151" y="6"/>
                </a:cxn>
                <a:cxn ang="0">
                  <a:pos x="129" y="6"/>
                </a:cxn>
                <a:cxn ang="0">
                  <a:pos x="87" y="33"/>
                </a:cxn>
                <a:cxn ang="0">
                  <a:pos x="87" y="33"/>
                </a:cxn>
                <a:cxn ang="0">
                  <a:pos x="87" y="33"/>
                </a:cxn>
              </a:cxnLst>
              <a:rect l="0" t="0" r="r" b="b"/>
              <a:pathLst>
                <a:path w="275" h="287">
                  <a:moveTo>
                    <a:pt x="87" y="33"/>
                  </a:moveTo>
                  <a:lnTo>
                    <a:pt x="94" y="33"/>
                  </a:lnTo>
                  <a:lnTo>
                    <a:pt x="101" y="79"/>
                  </a:lnTo>
                  <a:lnTo>
                    <a:pt x="65" y="87"/>
                  </a:lnTo>
                  <a:lnTo>
                    <a:pt x="65" y="101"/>
                  </a:lnTo>
                  <a:lnTo>
                    <a:pt x="0" y="138"/>
                  </a:lnTo>
                  <a:lnTo>
                    <a:pt x="0" y="163"/>
                  </a:lnTo>
                  <a:lnTo>
                    <a:pt x="129" y="257"/>
                  </a:lnTo>
                  <a:lnTo>
                    <a:pt x="136" y="274"/>
                  </a:lnTo>
                  <a:lnTo>
                    <a:pt x="166" y="287"/>
                  </a:lnTo>
                  <a:lnTo>
                    <a:pt x="188" y="287"/>
                  </a:lnTo>
                  <a:lnTo>
                    <a:pt x="275" y="228"/>
                  </a:lnTo>
                  <a:lnTo>
                    <a:pt x="265" y="207"/>
                  </a:lnTo>
                  <a:lnTo>
                    <a:pt x="260" y="207"/>
                  </a:lnTo>
                  <a:lnTo>
                    <a:pt x="243" y="185"/>
                  </a:lnTo>
                  <a:lnTo>
                    <a:pt x="251" y="170"/>
                  </a:lnTo>
                  <a:lnTo>
                    <a:pt x="251" y="134"/>
                  </a:lnTo>
                  <a:lnTo>
                    <a:pt x="243" y="124"/>
                  </a:lnTo>
                  <a:lnTo>
                    <a:pt x="243" y="87"/>
                  </a:lnTo>
                  <a:lnTo>
                    <a:pt x="221" y="79"/>
                  </a:lnTo>
                  <a:lnTo>
                    <a:pt x="215" y="65"/>
                  </a:lnTo>
                  <a:lnTo>
                    <a:pt x="230" y="42"/>
                  </a:lnTo>
                  <a:lnTo>
                    <a:pt x="221" y="6"/>
                  </a:lnTo>
                  <a:lnTo>
                    <a:pt x="230" y="0"/>
                  </a:lnTo>
                  <a:lnTo>
                    <a:pt x="221" y="6"/>
                  </a:lnTo>
                  <a:lnTo>
                    <a:pt x="201" y="0"/>
                  </a:lnTo>
                  <a:lnTo>
                    <a:pt x="188" y="6"/>
                  </a:lnTo>
                  <a:lnTo>
                    <a:pt x="173" y="0"/>
                  </a:lnTo>
                  <a:lnTo>
                    <a:pt x="151" y="6"/>
                  </a:lnTo>
                  <a:lnTo>
                    <a:pt x="129" y="6"/>
                  </a:lnTo>
                  <a:lnTo>
                    <a:pt x="87" y="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9" name="Freeform 74"/>
            <p:cNvSpPr>
              <a:spLocks/>
            </p:cNvSpPr>
            <p:nvPr userDrawn="1"/>
          </p:nvSpPr>
          <p:spPr bwMode="auto">
            <a:xfrm>
              <a:off x="4030592" y="4215272"/>
              <a:ext cx="392529" cy="38373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79" y="61"/>
                </a:cxn>
                <a:cxn ang="0">
                  <a:pos x="186" y="76"/>
                </a:cxn>
                <a:cxn ang="0">
                  <a:pos x="216" y="91"/>
                </a:cxn>
                <a:cxn ang="0">
                  <a:pos x="223" y="91"/>
                </a:cxn>
                <a:cxn ang="0">
                  <a:pos x="223" y="136"/>
                </a:cxn>
                <a:cxn ang="0">
                  <a:pos x="216" y="150"/>
                </a:cxn>
                <a:cxn ang="0">
                  <a:pos x="151" y="158"/>
                </a:cxn>
                <a:cxn ang="0">
                  <a:pos x="137" y="173"/>
                </a:cxn>
                <a:cxn ang="0">
                  <a:pos x="115" y="180"/>
                </a:cxn>
                <a:cxn ang="0">
                  <a:pos x="94" y="225"/>
                </a:cxn>
                <a:cxn ang="0">
                  <a:pos x="87" y="232"/>
                </a:cxn>
                <a:cxn ang="0">
                  <a:pos x="72" y="225"/>
                </a:cxn>
                <a:cxn ang="0">
                  <a:pos x="65" y="232"/>
                </a:cxn>
                <a:cxn ang="0">
                  <a:pos x="57" y="232"/>
                </a:cxn>
                <a:cxn ang="0">
                  <a:pos x="42" y="197"/>
                </a:cxn>
                <a:cxn ang="0">
                  <a:pos x="22" y="204"/>
                </a:cxn>
                <a:cxn ang="0">
                  <a:pos x="7" y="204"/>
                </a:cxn>
                <a:cxn ang="0">
                  <a:pos x="13" y="197"/>
                </a:cxn>
                <a:cxn ang="0">
                  <a:pos x="0" y="158"/>
                </a:cxn>
                <a:cxn ang="0">
                  <a:pos x="13" y="150"/>
                </a:cxn>
                <a:cxn ang="0">
                  <a:pos x="22" y="158"/>
                </a:cxn>
                <a:cxn ang="0">
                  <a:pos x="27" y="150"/>
                </a:cxn>
                <a:cxn ang="0">
                  <a:pos x="94" y="150"/>
                </a:cxn>
                <a:cxn ang="0">
                  <a:pos x="72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223" h="232">
                  <a:moveTo>
                    <a:pt x="100" y="0"/>
                  </a:moveTo>
                  <a:lnTo>
                    <a:pt x="179" y="61"/>
                  </a:lnTo>
                  <a:lnTo>
                    <a:pt x="186" y="76"/>
                  </a:lnTo>
                  <a:lnTo>
                    <a:pt x="216" y="91"/>
                  </a:lnTo>
                  <a:lnTo>
                    <a:pt x="223" y="91"/>
                  </a:lnTo>
                  <a:lnTo>
                    <a:pt x="223" y="136"/>
                  </a:lnTo>
                  <a:lnTo>
                    <a:pt x="216" y="150"/>
                  </a:lnTo>
                  <a:lnTo>
                    <a:pt x="151" y="158"/>
                  </a:lnTo>
                  <a:lnTo>
                    <a:pt x="137" y="173"/>
                  </a:lnTo>
                  <a:lnTo>
                    <a:pt x="115" y="180"/>
                  </a:lnTo>
                  <a:lnTo>
                    <a:pt x="94" y="225"/>
                  </a:lnTo>
                  <a:lnTo>
                    <a:pt x="87" y="232"/>
                  </a:lnTo>
                  <a:lnTo>
                    <a:pt x="72" y="225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42" y="197"/>
                  </a:lnTo>
                  <a:lnTo>
                    <a:pt x="22" y="204"/>
                  </a:lnTo>
                  <a:lnTo>
                    <a:pt x="7" y="204"/>
                  </a:lnTo>
                  <a:lnTo>
                    <a:pt x="13" y="197"/>
                  </a:lnTo>
                  <a:lnTo>
                    <a:pt x="0" y="158"/>
                  </a:lnTo>
                  <a:lnTo>
                    <a:pt x="13" y="150"/>
                  </a:lnTo>
                  <a:lnTo>
                    <a:pt x="22" y="158"/>
                  </a:lnTo>
                  <a:lnTo>
                    <a:pt x="27" y="150"/>
                  </a:lnTo>
                  <a:lnTo>
                    <a:pt x="94" y="150"/>
                  </a:lnTo>
                  <a:lnTo>
                    <a:pt x="72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0" name="Freeform 75"/>
            <p:cNvSpPr>
              <a:spLocks/>
            </p:cNvSpPr>
            <p:nvPr userDrawn="1"/>
          </p:nvSpPr>
          <p:spPr bwMode="auto">
            <a:xfrm>
              <a:off x="4122123" y="4590739"/>
              <a:ext cx="149619" cy="147210"/>
            </a:xfrm>
            <a:custGeom>
              <a:avLst/>
              <a:gdLst/>
              <a:ahLst/>
              <a:cxnLst>
                <a:cxn ang="0">
                  <a:pos x="77" y="74"/>
                </a:cxn>
                <a:cxn ang="0">
                  <a:pos x="77" y="54"/>
                </a:cxn>
                <a:cxn ang="0">
                  <a:pos x="85" y="32"/>
                </a:cxn>
                <a:cxn ang="0">
                  <a:pos x="77" y="17"/>
                </a:cxn>
                <a:cxn ang="0">
                  <a:pos x="63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37" y="8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6" y="8"/>
                </a:cxn>
                <a:cxn ang="0">
                  <a:pos x="6" y="47"/>
                </a:cxn>
                <a:cxn ang="0">
                  <a:pos x="0" y="47"/>
                </a:cxn>
                <a:cxn ang="0">
                  <a:pos x="0" y="62"/>
                </a:cxn>
                <a:cxn ang="0">
                  <a:pos x="15" y="69"/>
                </a:cxn>
                <a:cxn ang="0">
                  <a:pos x="15" y="89"/>
                </a:cxn>
                <a:cxn ang="0">
                  <a:pos x="37" y="74"/>
                </a:cxn>
                <a:cxn ang="0">
                  <a:pos x="77" y="74"/>
                </a:cxn>
                <a:cxn ang="0">
                  <a:pos x="77" y="74"/>
                </a:cxn>
              </a:cxnLst>
              <a:rect l="0" t="0" r="r" b="b"/>
              <a:pathLst>
                <a:path w="85" h="89">
                  <a:moveTo>
                    <a:pt x="77" y="74"/>
                  </a:moveTo>
                  <a:lnTo>
                    <a:pt x="77" y="54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3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6" y="8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15" y="69"/>
                  </a:lnTo>
                  <a:lnTo>
                    <a:pt x="15" y="89"/>
                  </a:lnTo>
                  <a:lnTo>
                    <a:pt x="37" y="74"/>
                  </a:lnTo>
                  <a:lnTo>
                    <a:pt x="77" y="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1" name="Freeform 76"/>
            <p:cNvSpPr>
              <a:spLocks/>
            </p:cNvSpPr>
            <p:nvPr userDrawn="1"/>
          </p:nvSpPr>
          <p:spPr bwMode="auto">
            <a:xfrm>
              <a:off x="4261181" y="4569237"/>
              <a:ext cx="80970" cy="14390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46" y="65"/>
                </a:cxn>
                <a:cxn ang="0">
                  <a:pos x="46" y="74"/>
                </a:cxn>
                <a:cxn ang="0">
                  <a:pos x="8" y="87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46" h="87">
                  <a:moveTo>
                    <a:pt x="0" y="3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6" y="65"/>
                  </a:lnTo>
                  <a:lnTo>
                    <a:pt x="46" y="74"/>
                  </a:lnTo>
                  <a:lnTo>
                    <a:pt x="8" y="87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2" name="Freeform 77"/>
            <p:cNvSpPr>
              <a:spLocks/>
            </p:cNvSpPr>
            <p:nvPr userDrawn="1"/>
          </p:nvSpPr>
          <p:spPr bwMode="auto">
            <a:xfrm>
              <a:off x="4519933" y="4787570"/>
              <a:ext cx="139057" cy="153826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35" y="17"/>
                </a:cxn>
                <a:cxn ang="0">
                  <a:pos x="35" y="0"/>
                </a:cxn>
                <a:cxn ang="0">
                  <a:pos x="64" y="0"/>
                </a:cxn>
                <a:cxn ang="0">
                  <a:pos x="64" y="17"/>
                </a:cxn>
                <a:cxn ang="0">
                  <a:pos x="70" y="9"/>
                </a:cxn>
                <a:cxn ang="0">
                  <a:pos x="79" y="17"/>
                </a:cxn>
                <a:cxn ang="0">
                  <a:pos x="79" y="64"/>
                </a:cxn>
                <a:cxn ang="0">
                  <a:pos x="57" y="64"/>
                </a:cxn>
                <a:cxn ang="0">
                  <a:pos x="45" y="73"/>
                </a:cxn>
                <a:cxn ang="0">
                  <a:pos x="45" y="78"/>
                </a:cxn>
                <a:cxn ang="0">
                  <a:pos x="35" y="78"/>
                </a:cxn>
                <a:cxn ang="0">
                  <a:pos x="35" y="93"/>
                </a:cxn>
                <a:cxn ang="0">
                  <a:pos x="0" y="47"/>
                </a:cxn>
                <a:cxn ang="0">
                  <a:pos x="15" y="32"/>
                </a:cxn>
                <a:cxn ang="0">
                  <a:pos x="15" y="26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2" y="17"/>
                </a:cxn>
              </a:cxnLst>
              <a:rect l="0" t="0" r="r" b="b"/>
              <a:pathLst>
                <a:path w="79" h="93">
                  <a:moveTo>
                    <a:pt x="22" y="17"/>
                  </a:moveTo>
                  <a:lnTo>
                    <a:pt x="35" y="17"/>
                  </a:lnTo>
                  <a:lnTo>
                    <a:pt x="35" y="0"/>
                  </a:lnTo>
                  <a:lnTo>
                    <a:pt x="64" y="0"/>
                  </a:lnTo>
                  <a:lnTo>
                    <a:pt x="64" y="17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79" y="64"/>
                  </a:lnTo>
                  <a:lnTo>
                    <a:pt x="57" y="64"/>
                  </a:lnTo>
                  <a:lnTo>
                    <a:pt x="45" y="73"/>
                  </a:lnTo>
                  <a:lnTo>
                    <a:pt x="45" y="78"/>
                  </a:lnTo>
                  <a:lnTo>
                    <a:pt x="35" y="78"/>
                  </a:lnTo>
                  <a:lnTo>
                    <a:pt x="35" y="93"/>
                  </a:lnTo>
                  <a:lnTo>
                    <a:pt x="0" y="47"/>
                  </a:lnTo>
                  <a:lnTo>
                    <a:pt x="15" y="32"/>
                  </a:lnTo>
                  <a:lnTo>
                    <a:pt x="15" y="26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3" name="Freeform 78"/>
            <p:cNvSpPr>
              <a:spLocks/>
            </p:cNvSpPr>
            <p:nvPr userDrawn="1"/>
          </p:nvSpPr>
          <p:spPr bwMode="auto">
            <a:xfrm>
              <a:off x="4523453" y="4516307"/>
              <a:ext cx="184823" cy="282841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33" y="106"/>
                </a:cxn>
                <a:cxn ang="0">
                  <a:pos x="43" y="97"/>
                </a:cxn>
                <a:cxn ang="0">
                  <a:pos x="62" y="69"/>
                </a:cxn>
                <a:cxn ang="0">
                  <a:pos x="75" y="23"/>
                </a:cxn>
                <a:cxn ang="0">
                  <a:pos x="75" y="0"/>
                </a:cxn>
                <a:cxn ang="0">
                  <a:pos x="75" y="16"/>
                </a:cxn>
                <a:cxn ang="0">
                  <a:pos x="97" y="52"/>
                </a:cxn>
                <a:cxn ang="0">
                  <a:pos x="75" y="52"/>
                </a:cxn>
                <a:cxn ang="0">
                  <a:pos x="75" y="60"/>
                </a:cxn>
                <a:cxn ang="0">
                  <a:pos x="97" y="90"/>
                </a:cxn>
                <a:cxn ang="0">
                  <a:pos x="75" y="112"/>
                </a:cxn>
                <a:cxn ang="0">
                  <a:pos x="83" y="119"/>
                </a:cxn>
                <a:cxn ang="0">
                  <a:pos x="105" y="149"/>
                </a:cxn>
                <a:cxn ang="0">
                  <a:pos x="105" y="171"/>
                </a:cxn>
                <a:cxn ang="0">
                  <a:pos x="21" y="163"/>
                </a:cxn>
                <a:cxn ang="0">
                  <a:pos x="21" y="149"/>
                </a:cxn>
                <a:cxn ang="0">
                  <a:pos x="13" y="143"/>
                </a:cxn>
                <a:cxn ang="0">
                  <a:pos x="0" y="134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105" h="171">
                  <a:moveTo>
                    <a:pt x="0" y="119"/>
                  </a:moveTo>
                  <a:lnTo>
                    <a:pt x="21" y="97"/>
                  </a:lnTo>
                  <a:lnTo>
                    <a:pt x="26" y="97"/>
                  </a:lnTo>
                  <a:lnTo>
                    <a:pt x="33" y="106"/>
                  </a:lnTo>
                  <a:lnTo>
                    <a:pt x="43" y="97"/>
                  </a:lnTo>
                  <a:lnTo>
                    <a:pt x="62" y="69"/>
                  </a:lnTo>
                  <a:lnTo>
                    <a:pt x="75" y="23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97" y="52"/>
                  </a:lnTo>
                  <a:lnTo>
                    <a:pt x="75" y="52"/>
                  </a:lnTo>
                  <a:lnTo>
                    <a:pt x="75" y="60"/>
                  </a:lnTo>
                  <a:lnTo>
                    <a:pt x="97" y="90"/>
                  </a:lnTo>
                  <a:lnTo>
                    <a:pt x="75" y="112"/>
                  </a:lnTo>
                  <a:lnTo>
                    <a:pt x="83" y="119"/>
                  </a:lnTo>
                  <a:lnTo>
                    <a:pt x="105" y="149"/>
                  </a:lnTo>
                  <a:lnTo>
                    <a:pt x="105" y="171"/>
                  </a:lnTo>
                  <a:lnTo>
                    <a:pt x="21" y="163"/>
                  </a:lnTo>
                  <a:lnTo>
                    <a:pt x="21" y="149"/>
                  </a:lnTo>
                  <a:lnTo>
                    <a:pt x="13" y="143"/>
                  </a:lnTo>
                  <a:lnTo>
                    <a:pt x="0" y="134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4" name="Freeform 79"/>
            <p:cNvSpPr>
              <a:spLocks/>
            </p:cNvSpPr>
            <p:nvPr userDrawn="1"/>
          </p:nvSpPr>
          <p:spPr bwMode="auto">
            <a:xfrm>
              <a:off x="4384396" y="4499767"/>
              <a:ext cx="274594" cy="238182"/>
            </a:xfrm>
            <a:custGeom>
              <a:avLst/>
              <a:gdLst/>
              <a:ahLst/>
              <a:cxnLst>
                <a:cxn ang="0">
                  <a:pos x="79" y="129"/>
                </a:cxn>
                <a:cxn ang="0">
                  <a:pos x="100" y="107"/>
                </a:cxn>
                <a:cxn ang="0">
                  <a:pos x="107" y="107"/>
                </a:cxn>
                <a:cxn ang="0">
                  <a:pos x="114" y="117"/>
                </a:cxn>
                <a:cxn ang="0">
                  <a:pos x="142" y="77"/>
                </a:cxn>
                <a:cxn ang="0">
                  <a:pos x="156" y="32"/>
                </a:cxn>
                <a:cxn ang="0">
                  <a:pos x="156" y="8"/>
                </a:cxn>
                <a:cxn ang="0">
                  <a:pos x="151" y="0"/>
                </a:cxn>
                <a:cxn ang="0">
                  <a:pos x="142" y="0"/>
                </a:cxn>
                <a:cxn ang="0">
                  <a:pos x="134" y="8"/>
                </a:cxn>
                <a:cxn ang="0">
                  <a:pos x="107" y="8"/>
                </a:cxn>
                <a:cxn ang="0">
                  <a:pos x="94" y="23"/>
                </a:cxn>
                <a:cxn ang="0">
                  <a:pos x="72" y="8"/>
                </a:cxn>
                <a:cxn ang="0">
                  <a:pos x="64" y="8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13" y="23"/>
                </a:cxn>
                <a:cxn ang="0">
                  <a:pos x="13" y="53"/>
                </a:cxn>
                <a:cxn ang="0">
                  <a:pos x="0" y="84"/>
                </a:cxn>
                <a:cxn ang="0">
                  <a:pos x="0" y="117"/>
                </a:cxn>
                <a:cxn ang="0">
                  <a:pos x="30" y="117"/>
                </a:cxn>
                <a:cxn ang="0">
                  <a:pos x="30" y="124"/>
                </a:cxn>
                <a:cxn ang="0">
                  <a:pos x="37" y="144"/>
                </a:cxn>
                <a:cxn ang="0">
                  <a:pos x="79" y="144"/>
                </a:cxn>
                <a:cxn ang="0">
                  <a:pos x="79" y="129"/>
                </a:cxn>
                <a:cxn ang="0">
                  <a:pos x="79" y="129"/>
                </a:cxn>
                <a:cxn ang="0">
                  <a:pos x="79" y="129"/>
                </a:cxn>
              </a:cxnLst>
              <a:rect l="0" t="0" r="r" b="b"/>
              <a:pathLst>
                <a:path w="156" h="144">
                  <a:moveTo>
                    <a:pt x="79" y="129"/>
                  </a:moveTo>
                  <a:lnTo>
                    <a:pt x="100" y="107"/>
                  </a:lnTo>
                  <a:lnTo>
                    <a:pt x="107" y="107"/>
                  </a:lnTo>
                  <a:lnTo>
                    <a:pt x="114" y="117"/>
                  </a:lnTo>
                  <a:lnTo>
                    <a:pt x="142" y="77"/>
                  </a:lnTo>
                  <a:lnTo>
                    <a:pt x="156" y="32"/>
                  </a:lnTo>
                  <a:lnTo>
                    <a:pt x="156" y="8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107" y="8"/>
                  </a:lnTo>
                  <a:lnTo>
                    <a:pt x="94" y="23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3" y="23"/>
                  </a:lnTo>
                  <a:lnTo>
                    <a:pt x="13" y="53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30" y="117"/>
                  </a:lnTo>
                  <a:lnTo>
                    <a:pt x="30" y="124"/>
                  </a:lnTo>
                  <a:lnTo>
                    <a:pt x="37" y="144"/>
                  </a:lnTo>
                  <a:lnTo>
                    <a:pt x="79" y="144"/>
                  </a:lnTo>
                  <a:lnTo>
                    <a:pt x="79" y="1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5" name="Freeform 80"/>
            <p:cNvSpPr>
              <a:spLocks/>
            </p:cNvSpPr>
            <p:nvPr userDrawn="1"/>
          </p:nvSpPr>
          <p:spPr bwMode="auto">
            <a:xfrm>
              <a:off x="4328069" y="4271509"/>
              <a:ext cx="380207" cy="282841"/>
            </a:xfrm>
            <a:custGeom>
              <a:avLst/>
              <a:gdLst/>
              <a:ahLst/>
              <a:cxnLst>
                <a:cxn ang="0">
                  <a:pos x="181" y="141"/>
                </a:cxn>
                <a:cxn ang="0">
                  <a:pos x="181" y="131"/>
                </a:cxn>
                <a:cxn ang="0">
                  <a:pos x="208" y="94"/>
                </a:cxn>
                <a:cxn ang="0">
                  <a:pos x="216" y="43"/>
                </a:cxn>
                <a:cxn ang="0">
                  <a:pos x="194" y="20"/>
                </a:cxn>
                <a:cxn ang="0">
                  <a:pos x="194" y="6"/>
                </a:cxn>
                <a:cxn ang="0">
                  <a:pos x="184" y="0"/>
                </a:cxn>
                <a:cxn ang="0">
                  <a:pos x="153" y="0"/>
                </a:cxn>
                <a:cxn ang="0">
                  <a:pos x="65" y="59"/>
                </a:cxn>
                <a:cxn ang="0">
                  <a:pos x="50" y="59"/>
                </a:cxn>
                <a:cxn ang="0">
                  <a:pos x="50" y="104"/>
                </a:cxn>
                <a:cxn ang="0">
                  <a:pos x="44" y="116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5" y="163"/>
                </a:cxn>
                <a:cxn ang="0">
                  <a:pos x="22" y="163"/>
                </a:cxn>
                <a:cxn ang="0">
                  <a:pos x="22" y="171"/>
                </a:cxn>
                <a:cxn ang="0">
                  <a:pos x="22" y="163"/>
                </a:cxn>
                <a:cxn ang="0">
                  <a:pos x="30" y="163"/>
                </a:cxn>
                <a:cxn ang="0">
                  <a:pos x="44" y="171"/>
                </a:cxn>
                <a:cxn ang="0">
                  <a:pos x="44" y="163"/>
                </a:cxn>
                <a:cxn ang="0">
                  <a:pos x="59" y="141"/>
                </a:cxn>
                <a:cxn ang="0">
                  <a:pos x="101" y="146"/>
                </a:cxn>
                <a:cxn ang="0">
                  <a:pos x="122" y="163"/>
                </a:cxn>
                <a:cxn ang="0">
                  <a:pos x="136" y="146"/>
                </a:cxn>
                <a:cxn ang="0">
                  <a:pos x="166" y="146"/>
                </a:cxn>
                <a:cxn ang="0">
                  <a:pos x="173" y="141"/>
                </a:cxn>
                <a:cxn ang="0">
                  <a:pos x="181" y="141"/>
                </a:cxn>
                <a:cxn ang="0">
                  <a:pos x="181" y="141"/>
                </a:cxn>
              </a:cxnLst>
              <a:rect l="0" t="0" r="r" b="b"/>
              <a:pathLst>
                <a:path w="216" h="171">
                  <a:moveTo>
                    <a:pt x="181" y="141"/>
                  </a:moveTo>
                  <a:lnTo>
                    <a:pt x="181" y="131"/>
                  </a:lnTo>
                  <a:lnTo>
                    <a:pt x="208" y="94"/>
                  </a:lnTo>
                  <a:lnTo>
                    <a:pt x="216" y="43"/>
                  </a:lnTo>
                  <a:lnTo>
                    <a:pt x="194" y="20"/>
                  </a:lnTo>
                  <a:lnTo>
                    <a:pt x="194" y="6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65" y="59"/>
                  </a:lnTo>
                  <a:lnTo>
                    <a:pt x="50" y="59"/>
                  </a:lnTo>
                  <a:lnTo>
                    <a:pt x="50" y="104"/>
                  </a:lnTo>
                  <a:lnTo>
                    <a:pt x="44" y="116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30" y="163"/>
                  </a:lnTo>
                  <a:lnTo>
                    <a:pt x="44" y="171"/>
                  </a:lnTo>
                  <a:lnTo>
                    <a:pt x="44" y="163"/>
                  </a:lnTo>
                  <a:lnTo>
                    <a:pt x="59" y="141"/>
                  </a:lnTo>
                  <a:lnTo>
                    <a:pt x="101" y="146"/>
                  </a:lnTo>
                  <a:lnTo>
                    <a:pt x="122" y="163"/>
                  </a:lnTo>
                  <a:lnTo>
                    <a:pt x="136" y="146"/>
                  </a:lnTo>
                  <a:lnTo>
                    <a:pt x="166" y="146"/>
                  </a:lnTo>
                  <a:lnTo>
                    <a:pt x="173" y="141"/>
                  </a:lnTo>
                  <a:lnTo>
                    <a:pt x="181" y="14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6" name="Freeform 81"/>
            <p:cNvSpPr>
              <a:spLocks/>
            </p:cNvSpPr>
            <p:nvPr userDrawn="1"/>
          </p:nvSpPr>
          <p:spPr bwMode="auto">
            <a:xfrm>
              <a:off x="4641388" y="4271509"/>
              <a:ext cx="241150" cy="392007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2"/>
                </a:cxn>
                <a:cxn ang="0">
                  <a:pos x="38" y="43"/>
                </a:cxn>
                <a:cxn ang="0">
                  <a:pos x="30" y="96"/>
                </a:cxn>
                <a:cxn ang="0">
                  <a:pos x="0" y="131"/>
                </a:cxn>
                <a:cxn ang="0">
                  <a:pos x="0" y="139"/>
                </a:cxn>
                <a:cxn ang="0">
                  <a:pos x="6" y="148"/>
                </a:cxn>
                <a:cxn ang="0">
                  <a:pos x="6" y="163"/>
                </a:cxn>
                <a:cxn ang="0">
                  <a:pos x="30" y="200"/>
                </a:cxn>
                <a:cxn ang="0">
                  <a:pos x="6" y="200"/>
                </a:cxn>
                <a:cxn ang="0">
                  <a:pos x="6" y="208"/>
                </a:cxn>
                <a:cxn ang="0">
                  <a:pos x="15" y="215"/>
                </a:cxn>
                <a:cxn ang="0">
                  <a:pos x="30" y="237"/>
                </a:cxn>
                <a:cxn ang="0">
                  <a:pos x="80" y="215"/>
                </a:cxn>
                <a:cxn ang="0">
                  <a:pos x="67" y="215"/>
                </a:cxn>
                <a:cxn ang="0">
                  <a:pos x="95" y="208"/>
                </a:cxn>
                <a:cxn ang="0">
                  <a:pos x="125" y="178"/>
                </a:cxn>
                <a:cxn ang="0">
                  <a:pos x="130" y="178"/>
                </a:cxn>
                <a:cxn ang="0">
                  <a:pos x="110" y="148"/>
                </a:cxn>
                <a:cxn ang="0">
                  <a:pos x="130" y="117"/>
                </a:cxn>
                <a:cxn ang="0">
                  <a:pos x="137" y="117"/>
                </a:cxn>
                <a:cxn ang="0">
                  <a:pos x="137" y="59"/>
                </a:cxn>
                <a:cxn ang="0">
                  <a:pos x="38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37" h="237">
                  <a:moveTo>
                    <a:pt x="15" y="8"/>
                  </a:moveTo>
                  <a:lnTo>
                    <a:pt x="15" y="22"/>
                  </a:lnTo>
                  <a:lnTo>
                    <a:pt x="38" y="43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6" y="148"/>
                  </a:lnTo>
                  <a:lnTo>
                    <a:pt x="6" y="163"/>
                  </a:lnTo>
                  <a:lnTo>
                    <a:pt x="30" y="200"/>
                  </a:lnTo>
                  <a:lnTo>
                    <a:pt x="6" y="200"/>
                  </a:lnTo>
                  <a:lnTo>
                    <a:pt x="6" y="208"/>
                  </a:lnTo>
                  <a:lnTo>
                    <a:pt x="15" y="215"/>
                  </a:lnTo>
                  <a:lnTo>
                    <a:pt x="30" y="237"/>
                  </a:lnTo>
                  <a:lnTo>
                    <a:pt x="80" y="215"/>
                  </a:lnTo>
                  <a:lnTo>
                    <a:pt x="67" y="215"/>
                  </a:lnTo>
                  <a:lnTo>
                    <a:pt x="95" y="208"/>
                  </a:lnTo>
                  <a:lnTo>
                    <a:pt x="125" y="178"/>
                  </a:lnTo>
                  <a:lnTo>
                    <a:pt x="130" y="178"/>
                  </a:lnTo>
                  <a:lnTo>
                    <a:pt x="110" y="148"/>
                  </a:lnTo>
                  <a:lnTo>
                    <a:pt x="130" y="117"/>
                  </a:lnTo>
                  <a:lnTo>
                    <a:pt x="137" y="117"/>
                  </a:lnTo>
                  <a:lnTo>
                    <a:pt x="137" y="59"/>
                  </a:lnTo>
                  <a:lnTo>
                    <a:pt x="38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7" name="Freeform 82"/>
            <p:cNvSpPr>
              <a:spLocks/>
            </p:cNvSpPr>
            <p:nvPr userDrawn="1"/>
          </p:nvSpPr>
          <p:spPr bwMode="auto">
            <a:xfrm>
              <a:off x="4833252" y="4276472"/>
              <a:ext cx="403090" cy="478018"/>
            </a:xfrm>
            <a:custGeom>
              <a:avLst/>
              <a:gdLst/>
              <a:ahLst/>
              <a:cxnLst>
                <a:cxn ang="0">
                  <a:pos x="16" y="175"/>
                </a:cxn>
                <a:cxn ang="0">
                  <a:pos x="28" y="197"/>
                </a:cxn>
                <a:cxn ang="0">
                  <a:pos x="28" y="214"/>
                </a:cxn>
                <a:cxn ang="0">
                  <a:pos x="43" y="222"/>
                </a:cxn>
                <a:cxn ang="0">
                  <a:pos x="80" y="266"/>
                </a:cxn>
                <a:cxn ang="0">
                  <a:pos x="85" y="282"/>
                </a:cxn>
                <a:cxn ang="0">
                  <a:pos x="113" y="282"/>
                </a:cxn>
                <a:cxn ang="0">
                  <a:pos x="122" y="289"/>
                </a:cxn>
                <a:cxn ang="0">
                  <a:pos x="137" y="289"/>
                </a:cxn>
                <a:cxn ang="0">
                  <a:pos x="164" y="282"/>
                </a:cxn>
                <a:cxn ang="0">
                  <a:pos x="192" y="282"/>
                </a:cxn>
                <a:cxn ang="0">
                  <a:pos x="192" y="261"/>
                </a:cxn>
                <a:cxn ang="0">
                  <a:pos x="186" y="261"/>
                </a:cxn>
                <a:cxn ang="0">
                  <a:pos x="164" y="235"/>
                </a:cxn>
                <a:cxn ang="0">
                  <a:pos x="157" y="222"/>
                </a:cxn>
                <a:cxn ang="0">
                  <a:pos x="199" y="143"/>
                </a:cxn>
                <a:cxn ang="0">
                  <a:pos x="207" y="91"/>
                </a:cxn>
                <a:cxn ang="0">
                  <a:pos x="229" y="84"/>
                </a:cxn>
                <a:cxn ang="0">
                  <a:pos x="229" y="76"/>
                </a:cxn>
                <a:cxn ang="0">
                  <a:pos x="214" y="69"/>
                </a:cxn>
                <a:cxn ang="0">
                  <a:pos x="207" y="8"/>
                </a:cxn>
                <a:cxn ang="0">
                  <a:pos x="192" y="0"/>
                </a:cxn>
                <a:cxn ang="0">
                  <a:pos x="164" y="17"/>
                </a:cxn>
                <a:cxn ang="0">
                  <a:pos x="157" y="8"/>
                </a:cxn>
                <a:cxn ang="0">
                  <a:pos x="43" y="8"/>
                </a:cxn>
                <a:cxn ang="0">
                  <a:pos x="43" y="39"/>
                </a:cxn>
                <a:cxn ang="0">
                  <a:pos x="28" y="52"/>
                </a:cxn>
                <a:cxn ang="0">
                  <a:pos x="28" y="113"/>
                </a:cxn>
                <a:cxn ang="0">
                  <a:pos x="21" y="113"/>
                </a:cxn>
                <a:cxn ang="0">
                  <a:pos x="0" y="143"/>
                </a:cxn>
                <a:cxn ang="0">
                  <a:pos x="21" y="175"/>
                </a:cxn>
                <a:cxn ang="0">
                  <a:pos x="16" y="175"/>
                </a:cxn>
                <a:cxn ang="0">
                  <a:pos x="16" y="175"/>
                </a:cxn>
                <a:cxn ang="0">
                  <a:pos x="16" y="175"/>
                </a:cxn>
              </a:cxnLst>
              <a:rect l="0" t="0" r="r" b="b"/>
              <a:pathLst>
                <a:path w="229" h="289">
                  <a:moveTo>
                    <a:pt x="16" y="175"/>
                  </a:moveTo>
                  <a:lnTo>
                    <a:pt x="28" y="197"/>
                  </a:lnTo>
                  <a:lnTo>
                    <a:pt x="28" y="214"/>
                  </a:lnTo>
                  <a:lnTo>
                    <a:pt x="43" y="222"/>
                  </a:lnTo>
                  <a:lnTo>
                    <a:pt x="80" y="266"/>
                  </a:lnTo>
                  <a:lnTo>
                    <a:pt x="85" y="282"/>
                  </a:lnTo>
                  <a:lnTo>
                    <a:pt x="113" y="282"/>
                  </a:lnTo>
                  <a:lnTo>
                    <a:pt x="122" y="289"/>
                  </a:lnTo>
                  <a:lnTo>
                    <a:pt x="137" y="289"/>
                  </a:lnTo>
                  <a:lnTo>
                    <a:pt x="164" y="282"/>
                  </a:lnTo>
                  <a:lnTo>
                    <a:pt x="192" y="282"/>
                  </a:lnTo>
                  <a:lnTo>
                    <a:pt x="192" y="261"/>
                  </a:lnTo>
                  <a:lnTo>
                    <a:pt x="186" y="261"/>
                  </a:lnTo>
                  <a:lnTo>
                    <a:pt x="164" y="235"/>
                  </a:lnTo>
                  <a:lnTo>
                    <a:pt x="157" y="222"/>
                  </a:lnTo>
                  <a:lnTo>
                    <a:pt x="199" y="143"/>
                  </a:lnTo>
                  <a:lnTo>
                    <a:pt x="207" y="91"/>
                  </a:lnTo>
                  <a:lnTo>
                    <a:pt x="229" y="84"/>
                  </a:lnTo>
                  <a:lnTo>
                    <a:pt x="229" y="76"/>
                  </a:lnTo>
                  <a:lnTo>
                    <a:pt x="214" y="69"/>
                  </a:lnTo>
                  <a:lnTo>
                    <a:pt x="207" y="8"/>
                  </a:lnTo>
                  <a:lnTo>
                    <a:pt x="192" y="0"/>
                  </a:lnTo>
                  <a:lnTo>
                    <a:pt x="164" y="17"/>
                  </a:lnTo>
                  <a:lnTo>
                    <a:pt x="157" y="8"/>
                  </a:lnTo>
                  <a:lnTo>
                    <a:pt x="43" y="8"/>
                  </a:lnTo>
                  <a:lnTo>
                    <a:pt x="43" y="39"/>
                  </a:lnTo>
                  <a:lnTo>
                    <a:pt x="28" y="52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0" y="143"/>
                  </a:lnTo>
                  <a:lnTo>
                    <a:pt x="21" y="175"/>
                  </a:lnTo>
                  <a:lnTo>
                    <a:pt x="16" y="17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8" name="Freeform 83"/>
            <p:cNvSpPr>
              <a:spLocks/>
            </p:cNvSpPr>
            <p:nvPr userDrawn="1"/>
          </p:nvSpPr>
          <p:spPr bwMode="auto">
            <a:xfrm>
              <a:off x="5121928" y="4737949"/>
              <a:ext cx="197145" cy="215025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90" y="0"/>
                </a:cxn>
                <a:cxn ang="0">
                  <a:pos x="70" y="10"/>
                </a:cxn>
                <a:cxn ang="0">
                  <a:pos x="0" y="0"/>
                </a:cxn>
                <a:cxn ang="0">
                  <a:pos x="8" y="10"/>
                </a:cxn>
                <a:cxn ang="0">
                  <a:pos x="22" y="39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8" y="101"/>
                </a:cxn>
                <a:cxn ang="0">
                  <a:pos x="48" y="121"/>
                </a:cxn>
                <a:cxn ang="0">
                  <a:pos x="77" y="130"/>
                </a:cxn>
                <a:cxn ang="0">
                  <a:pos x="83" y="101"/>
                </a:cxn>
                <a:cxn ang="0">
                  <a:pos x="90" y="101"/>
                </a:cxn>
                <a:cxn ang="0">
                  <a:pos x="105" y="84"/>
                </a:cxn>
                <a:cxn ang="0">
                  <a:pos x="90" y="76"/>
                </a:cxn>
                <a:cxn ang="0">
                  <a:pos x="90" y="30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10"/>
                </a:cxn>
              </a:cxnLst>
              <a:rect l="0" t="0" r="r" b="b"/>
              <a:pathLst>
                <a:path w="112" h="130">
                  <a:moveTo>
                    <a:pt x="112" y="10"/>
                  </a:moveTo>
                  <a:lnTo>
                    <a:pt x="90" y="0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8" y="10"/>
                  </a:lnTo>
                  <a:lnTo>
                    <a:pt x="22" y="39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8" y="101"/>
                  </a:lnTo>
                  <a:lnTo>
                    <a:pt x="48" y="121"/>
                  </a:lnTo>
                  <a:lnTo>
                    <a:pt x="77" y="130"/>
                  </a:lnTo>
                  <a:lnTo>
                    <a:pt x="83" y="101"/>
                  </a:lnTo>
                  <a:lnTo>
                    <a:pt x="90" y="101"/>
                  </a:lnTo>
                  <a:lnTo>
                    <a:pt x="105" y="84"/>
                  </a:lnTo>
                  <a:lnTo>
                    <a:pt x="90" y="76"/>
                  </a:lnTo>
                  <a:lnTo>
                    <a:pt x="90" y="30"/>
                  </a:lnTo>
                  <a:lnTo>
                    <a:pt x="112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09" name="Freeform 84"/>
            <p:cNvSpPr>
              <a:spLocks/>
            </p:cNvSpPr>
            <p:nvPr userDrawn="1"/>
          </p:nvSpPr>
          <p:spPr bwMode="auto">
            <a:xfrm>
              <a:off x="5026876" y="4737949"/>
              <a:ext cx="133777" cy="13563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0" y="9"/>
                </a:cxn>
                <a:cxn ang="0">
                  <a:pos x="76" y="39"/>
                </a:cxn>
                <a:cxn ang="0">
                  <a:pos x="54" y="61"/>
                </a:cxn>
                <a:cxn ang="0">
                  <a:pos x="54" y="76"/>
                </a:cxn>
                <a:cxn ang="0">
                  <a:pos x="14" y="76"/>
                </a:cxn>
                <a:cxn ang="0">
                  <a:pos x="0" y="82"/>
                </a:cxn>
                <a:cxn ang="0">
                  <a:pos x="3" y="54"/>
                </a:cxn>
                <a:cxn ang="0">
                  <a:pos x="14" y="47"/>
                </a:cxn>
                <a:cxn ang="0">
                  <a:pos x="20" y="30"/>
                </a:cxn>
                <a:cxn ang="0">
                  <a:pos x="14" y="30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6" h="82">
                  <a:moveTo>
                    <a:pt x="54" y="0"/>
                  </a:moveTo>
                  <a:lnTo>
                    <a:pt x="60" y="9"/>
                  </a:lnTo>
                  <a:lnTo>
                    <a:pt x="76" y="39"/>
                  </a:lnTo>
                  <a:lnTo>
                    <a:pt x="54" y="61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3" y="54"/>
                  </a:lnTo>
                  <a:lnTo>
                    <a:pt x="14" y="47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0" name="Freeform 85"/>
            <p:cNvSpPr>
              <a:spLocks/>
            </p:cNvSpPr>
            <p:nvPr userDrawn="1"/>
          </p:nvSpPr>
          <p:spPr bwMode="auto">
            <a:xfrm>
              <a:off x="5026876" y="4865310"/>
              <a:ext cx="248191" cy="253068"/>
            </a:xfrm>
            <a:custGeom>
              <a:avLst/>
              <a:gdLst/>
              <a:ahLst/>
              <a:cxnLst>
                <a:cxn ang="0">
                  <a:pos x="49" y="130"/>
                </a:cxn>
                <a:cxn ang="0">
                  <a:pos x="20" y="108"/>
                </a:cxn>
                <a:cxn ang="0">
                  <a:pos x="14" y="108"/>
                </a:cxn>
                <a:cxn ang="0">
                  <a:pos x="0" y="84"/>
                </a:cxn>
                <a:cxn ang="0">
                  <a:pos x="0" y="54"/>
                </a:cxn>
                <a:cxn ang="0">
                  <a:pos x="14" y="31"/>
                </a:cxn>
                <a:cxn ang="0">
                  <a:pos x="14" y="0"/>
                </a:cxn>
                <a:cxn ang="0">
                  <a:pos x="62" y="0"/>
                </a:cxn>
                <a:cxn ang="0">
                  <a:pos x="106" y="24"/>
                </a:cxn>
                <a:cxn ang="0">
                  <a:pos x="106" y="46"/>
                </a:cxn>
                <a:cxn ang="0">
                  <a:pos x="132" y="54"/>
                </a:cxn>
                <a:cxn ang="0">
                  <a:pos x="127" y="68"/>
                </a:cxn>
                <a:cxn ang="0">
                  <a:pos x="132" y="91"/>
                </a:cxn>
                <a:cxn ang="0">
                  <a:pos x="132" y="130"/>
                </a:cxn>
                <a:cxn ang="0">
                  <a:pos x="141" y="138"/>
                </a:cxn>
                <a:cxn ang="0">
                  <a:pos x="127" y="153"/>
                </a:cxn>
                <a:cxn ang="0">
                  <a:pos x="77" y="153"/>
                </a:cxn>
                <a:cxn ang="0">
                  <a:pos x="62" y="130"/>
                </a:cxn>
                <a:cxn ang="0">
                  <a:pos x="49" y="130"/>
                </a:cxn>
                <a:cxn ang="0">
                  <a:pos x="49" y="130"/>
                </a:cxn>
                <a:cxn ang="0">
                  <a:pos x="49" y="130"/>
                </a:cxn>
              </a:cxnLst>
              <a:rect l="0" t="0" r="r" b="b"/>
              <a:pathLst>
                <a:path w="141" h="153">
                  <a:moveTo>
                    <a:pt x="49" y="130"/>
                  </a:moveTo>
                  <a:lnTo>
                    <a:pt x="20" y="108"/>
                  </a:lnTo>
                  <a:lnTo>
                    <a:pt x="14" y="108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4" y="3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106" y="24"/>
                  </a:lnTo>
                  <a:lnTo>
                    <a:pt x="106" y="46"/>
                  </a:lnTo>
                  <a:lnTo>
                    <a:pt x="132" y="54"/>
                  </a:lnTo>
                  <a:lnTo>
                    <a:pt x="127" y="68"/>
                  </a:lnTo>
                  <a:lnTo>
                    <a:pt x="132" y="91"/>
                  </a:lnTo>
                  <a:lnTo>
                    <a:pt x="132" y="130"/>
                  </a:lnTo>
                  <a:lnTo>
                    <a:pt x="141" y="138"/>
                  </a:lnTo>
                  <a:lnTo>
                    <a:pt x="127" y="153"/>
                  </a:lnTo>
                  <a:lnTo>
                    <a:pt x="77" y="153"/>
                  </a:lnTo>
                  <a:lnTo>
                    <a:pt x="62" y="130"/>
                  </a:lnTo>
                  <a:lnTo>
                    <a:pt x="49" y="1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1" name="Freeform 86"/>
            <p:cNvSpPr>
              <a:spLocks/>
            </p:cNvSpPr>
            <p:nvPr userDrawn="1"/>
          </p:nvSpPr>
          <p:spPr bwMode="auto">
            <a:xfrm>
              <a:off x="4614985" y="4713138"/>
              <a:ext cx="445336" cy="449899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44" y="0"/>
                </a:cxn>
                <a:cxn ang="0">
                  <a:pos x="139" y="15"/>
                </a:cxn>
                <a:cxn ang="0">
                  <a:pos x="108" y="15"/>
                </a:cxn>
                <a:cxn ang="0">
                  <a:pos x="100" y="0"/>
                </a:cxn>
                <a:cxn ang="0">
                  <a:pos x="93" y="0"/>
                </a:cxn>
                <a:cxn ang="0">
                  <a:pos x="80" y="24"/>
                </a:cxn>
                <a:cxn ang="0">
                  <a:pos x="65" y="91"/>
                </a:cxn>
                <a:cxn ang="0">
                  <a:pos x="51" y="108"/>
                </a:cxn>
                <a:cxn ang="0">
                  <a:pos x="43" y="136"/>
                </a:cxn>
                <a:cxn ang="0">
                  <a:pos x="21" y="145"/>
                </a:cxn>
                <a:cxn ang="0">
                  <a:pos x="8" y="145"/>
                </a:cxn>
                <a:cxn ang="0">
                  <a:pos x="0" y="158"/>
                </a:cxn>
                <a:cxn ang="0">
                  <a:pos x="0" y="175"/>
                </a:cxn>
                <a:cxn ang="0">
                  <a:pos x="15" y="158"/>
                </a:cxn>
                <a:cxn ang="0">
                  <a:pos x="58" y="158"/>
                </a:cxn>
                <a:cxn ang="0">
                  <a:pos x="58" y="182"/>
                </a:cxn>
                <a:cxn ang="0">
                  <a:pos x="72" y="197"/>
                </a:cxn>
                <a:cxn ang="0">
                  <a:pos x="93" y="188"/>
                </a:cxn>
                <a:cxn ang="0">
                  <a:pos x="93" y="182"/>
                </a:cxn>
                <a:cxn ang="0">
                  <a:pos x="108" y="182"/>
                </a:cxn>
                <a:cxn ang="0">
                  <a:pos x="124" y="188"/>
                </a:cxn>
                <a:cxn ang="0">
                  <a:pos x="124" y="219"/>
                </a:cxn>
                <a:cxn ang="0">
                  <a:pos x="139" y="229"/>
                </a:cxn>
                <a:cxn ang="0">
                  <a:pos x="124" y="235"/>
                </a:cxn>
                <a:cxn ang="0">
                  <a:pos x="124" y="240"/>
                </a:cxn>
                <a:cxn ang="0">
                  <a:pos x="150" y="235"/>
                </a:cxn>
                <a:cxn ang="0">
                  <a:pos x="189" y="257"/>
                </a:cxn>
                <a:cxn ang="0">
                  <a:pos x="194" y="240"/>
                </a:cxn>
                <a:cxn ang="0">
                  <a:pos x="216" y="264"/>
                </a:cxn>
                <a:cxn ang="0">
                  <a:pos x="231" y="272"/>
                </a:cxn>
                <a:cxn ang="0">
                  <a:pos x="231" y="257"/>
                </a:cxn>
                <a:cxn ang="0">
                  <a:pos x="216" y="257"/>
                </a:cxn>
                <a:cxn ang="0">
                  <a:pos x="216" y="197"/>
                </a:cxn>
                <a:cxn ang="0">
                  <a:pos x="244" y="197"/>
                </a:cxn>
                <a:cxn ang="0">
                  <a:pos x="231" y="175"/>
                </a:cxn>
                <a:cxn ang="0">
                  <a:pos x="231" y="114"/>
                </a:cxn>
                <a:cxn ang="0">
                  <a:pos x="216" y="114"/>
                </a:cxn>
                <a:cxn ang="0">
                  <a:pos x="231" y="99"/>
                </a:cxn>
                <a:cxn ang="0">
                  <a:pos x="237" y="69"/>
                </a:cxn>
                <a:cxn ang="0">
                  <a:pos x="244" y="62"/>
                </a:cxn>
                <a:cxn ang="0">
                  <a:pos x="253" y="47"/>
                </a:cxn>
                <a:cxn ang="0">
                  <a:pos x="244" y="47"/>
                </a:cxn>
                <a:cxn ang="0">
                  <a:pos x="244" y="24"/>
                </a:cxn>
                <a:cxn ang="0">
                  <a:pos x="237" y="15"/>
                </a:cxn>
                <a:cxn ang="0">
                  <a:pos x="209" y="15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</a:cxnLst>
              <a:rect l="0" t="0" r="r" b="b"/>
              <a:pathLst>
                <a:path w="253" h="272">
                  <a:moveTo>
                    <a:pt x="204" y="0"/>
                  </a:moveTo>
                  <a:lnTo>
                    <a:pt x="144" y="0"/>
                  </a:lnTo>
                  <a:lnTo>
                    <a:pt x="139" y="15"/>
                  </a:lnTo>
                  <a:lnTo>
                    <a:pt x="108" y="15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0" y="24"/>
                  </a:lnTo>
                  <a:lnTo>
                    <a:pt x="65" y="91"/>
                  </a:lnTo>
                  <a:lnTo>
                    <a:pt x="51" y="108"/>
                  </a:lnTo>
                  <a:lnTo>
                    <a:pt x="43" y="136"/>
                  </a:lnTo>
                  <a:lnTo>
                    <a:pt x="21" y="145"/>
                  </a:lnTo>
                  <a:lnTo>
                    <a:pt x="8" y="145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15" y="158"/>
                  </a:lnTo>
                  <a:lnTo>
                    <a:pt x="58" y="158"/>
                  </a:lnTo>
                  <a:lnTo>
                    <a:pt x="58" y="182"/>
                  </a:lnTo>
                  <a:lnTo>
                    <a:pt x="72" y="197"/>
                  </a:lnTo>
                  <a:lnTo>
                    <a:pt x="93" y="188"/>
                  </a:lnTo>
                  <a:lnTo>
                    <a:pt x="93" y="182"/>
                  </a:lnTo>
                  <a:lnTo>
                    <a:pt x="108" y="182"/>
                  </a:lnTo>
                  <a:lnTo>
                    <a:pt x="124" y="188"/>
                  </a:lnTo>
                  <a:lnTo>
                    <a:pt x="124" y="219"/>
                  </a:lnTo>
                  <a:lnTo>
                    <a:pt x="139" y="229"/>
                  </a:lnTo>
                  <a:lnTo>
                    <a:pt x="124" y="235"/>
                  </a:lnTo>
                  <a:lnTo>
                    <a:pt x="124" y="240"/>
                  </a:lnTo>
                  <a:lnTo>
                    <a:pt x="150" y="235"/>
                  </a:lnTo>
                  <a:lnTo>
                    <a:pt x="189" y="257"/>
                  </a:lnTo>
                  <a:lnTo>
                    <a:pt x="194" y="240"/>
                  </a:lnTo>
                  <a:lnTo>
                    <a:pt x="216" y="264"/>
                  </a:lnTo>
                  <a:lnTo>
                    <a:pt x="231" y="272"/>
                  </a:lnTo>
                  <a:lnTo>
                    <a:pt x="231" y="257"/>
                  </a:lnTo>
                  <a:lnTo>
                    <a:pt x="216" y="257"/>
                  </a:lnTo>
                  <a:lnTo>
                    <a:pt x="216" y="197"/>
                  </a:lnTo>
                  <a:lnTo>
                    <a:pt x="244" y="197"/>
                  </a:lnTo>
                  <a:lnTo>
                    <a:pt x="231" y="175"/>
                  </a:lnTo>
                  <a:lnTo>
                    <a:pt x="231" y="114"/>
                  </a:lnTo>
                  <a:lnTo>
                    <a:pt x="216" y="114"/>
                  </a:lnTo>
                  <a:lnTo>
                    <a:pt x="231" y="99"/>
                  </a:lnTo>
                  <a:lnTo>
                    <a:pt x="237" y="69"/>
                  </a:lnTo>
                  <a:lnTo>
                    <a:pt x="244" y="62"/>
                  </a:lnTo>
                  <a:lnTo>
                    <a:pt x="253" y="47"/>
                  </a:lnTo>
                  <a:lnTo>
                    <a:pt x="244" y="47"/>
                  </a:lnTo>
                  <a:lnTo>
                    <a:pt x="244" y="24"/>
                  </a:lnTo>
                  <a:lnTo>
                    <a:pt x="237" y="15"/>
                  </a:lnTo>
                  <a:lnTo>
                    <a:pt x="209" y="15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2" name="Freeform 87"/>
            <p:cNvSpPr>
              <a:spLocks/>
            </p:cNvSpPr>
            <p:nvPr userDrawn="1"/>
          </p:nvSpPr>
          <p:spPr bwMode="auto">
            <a:xfrm>
              <a:off x="4833252" y="5040638"/>
              <a:ext cx="288676" cy="236528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63" y="59"/>
                </a:cxn>
                <a:cxn ang="0">
                  <a:pos x="70" y="44"/>
                </a:cxn>
                <a:cxn ang="0">
                  <a:pos x="92" y="66"/>
                </a:cxn>
                <a:cxn ang="0">
                  <a:pos x="107" y="76"/>
                </a:cxn>
                <a:cxn ang="0">
                  <a:pos x="107" y="59"/>
                </a:cxn>
                <a:cxn ang="0">
                  <a:pos x="92" y="59"/>
                </a:cxn>
                <a:cxn ang="0">
                  <a:pos x="92" y="0"/>
                </a:cxn>
                <a:cxn ang="0">
                  <a:pos x="129" y="0"/>
                </a:cxn>
                <a:cxn ang="0">
                  <a:pos x="157" y="22"/>
                </a:cxn>
                <a:cxn ang="0">
                  <a:pos x="164" y="37"/>
                </a:cxn>
                <a:cxn ang="0">
                  <a:pos x="157" y="44"/>
                </a:cxn>
                <a:cxn ang="0">
                  <a:pos x="157" y="59"/>
                </a:cxn>
                <a:cxn ang="0">
                  <a:pos x="150" y="76"/>
                </a:cxn>
                <a:cxn ang="0">
                  <a:pos x="157" y="83"/>
                </a:cxn>
                <a:cxn ang="0">
                  <a:pos x="113" y="105"/>
                </a:cxn>
                <a:cxn ang="0">
                  <a:pos x="113" y="113"/>
                </a:cxn>
                <a:cxn ang="0">
                  <a:pos x="92" y="113"/>
                </a:cxn>
                <a:cxn ang="0">
                  <a:pos x="92" y="121"/>
                </a:cxn>
                <a:cxn ang="0">
                  <a:pos x="70" y="143"/>
                </a:cxn>
                <a:cxn ang="0">
                  <a:pos x="43" y="143"/>
                </a:cxn>
                <a:cxn ang="0">
                  <a:pos x="28" y="126"/>
                </a:cxn>
                <a:cxn ang="0">
                  <a:pos x="21" y="143"/>
                </a:cxn>
                <a:cxn ang="0">
                  <a:pos x="0" y="121"/>
                </a:cxn>
                <a:cxn ang="0">
                  <a:pos x="0" y="76"/>
                </a:cxn>
                <a:cxn ang="0">
                  <a:pos x="35" y="66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28" y="37"/>
                </a:cxn>
              </a:cxnLst>
              <a:rect l="0" t="0" r="r" b="b"/>
              <a:pathLst>
                <a:path w="164" h="143">
                  <a:moveTo>
                    <a:pt x="28" y="37"/>
                  </a:moveTo>
                  <a:lnTo>
                    <a:pt x="63" y="59"/>
                  </a:lnTo>
                  <a:lnTo>
                    <a:pt x="70" y="44"/>
                  </a:lnTo>
                  <a:lnTo>
                    <a:pt x="92" y="66"/>
                  </a:lnTo>
                  <a:lnTo>
                    <a:pt x="107" y="76"/>
                  </a:lnTo>
                  <a:lnTo>
                    <a:pt x="107" y="59"/>
                  </a:lnTo>
                  <a:lnTo>
                    <a:pt x="92" y="59"/>
                  </a:lnTo>
                  <a:lnTo>
                    <a:pt x="92" y="0"/>
                  </a:lnTo>
                  <a:lnTo>
                    <a:pt x="129" y="0"/>
                  </a:lnTo>
                  <a:lnTo>
                    <a:pt x="157" y="22"/>
                  </a:lnTo>
                  <a:lnTo>
                    <a:pt x="164" y="37"/>
                  </a:lnTo>
                  <a:lnTo>
                    <a:pt x="157" y="44"/>
                  </a:lnTo>
                  <a:lnTo>
                    <a:pt x="157" y="59"/>
                  </a:lnTo>
                  <a:lnTo>
                    <a:pt x="150" y="76"/>
                  </a:lnTo>
                  <a:lnTo>
                    <a:pt x="157" y="83"/>
                  </a:lnTo>
                  <a:lnTo>
                    <a:pt x="113" y="105"/>
                  </a:lnTo>
                  <a:lnTo>
                    <a:pt x="113" y="113"/>
                  </a:lnTo>
                  <a:lnTo>
                    <a:pt x="92" y="113"/>
                  </a:lnTo>
                  <a:lnTo>
                    <a:pt x="92" y="121"/>
                  </a:lnTo>
                  <a:lnTo>
                    <a:pt x="70" y="143"/>
                  </a:lnTo>
                  <a:lnTo>
                    <a:pt x="43" y="143"/>
                  </a:lnTo>
                  <a:lnTo>
                    <a:pt x="28" y="126"/>
                  </a:lnTo>
                  <a:lnTo>
                    <a:pt x="21" y="143"/>
                  </a:lnTo>
                  <a:lnTo>
                    <a:pt x="0" y="121"/>
                  </a:lnTo>
                  <a:lnTo>
                    <a:pt x="0" y="76"/>
                  </a:lnTo>
                  <a:lnTo>
                    <a:pt x="35" y="66"/>
                  </a:lnTo>
                  <a:lnTo>
                    <a:pt x="2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3" name="Freeform 88"/>
            <p:cNvSpPr>
              <a:spLocks/>
            </p:cNvSpPr>
            <p:nvPr userDrawn="1"/>
          </p:nvSpPr>
          <p:spPr bwMode="auto">
            <a:xfrm>
              <a:off x="4005949" y="3932431"/>
              <a:ext cx="292196" cy="224949"/>
            </a:xfrm>
            <a:custGeom>
              <a:avLst/>
              <a:gdLst/>
              <a:ahLst/>
              <a:cxnLst>
                <a:cxn ang="0">
                  <a:pos x="151" y="6"/>
                </a:cxn>
                <a:cxn ang="0">
                  <a:pos x="158" y="6"/>
                </a:cxn>
                <a:cxn ang="0">
                  <a:pos x="166" y="52"/>
                </a:cxn>
                <a:cxn ang="0">
                  <a:pos x="129" y="60"/>
                </a:cxn>
                <a:cxn ang="0">
                  <a:pos x="129" y="74"/>
                </a:cxn>
                <a:cxn ang="0">
                  <a:pos x="108" y="89"/>
                </a:cxn>
                <a:cxn ang="0">
                  <a:pos x="71" y="106"/>
                </a:cxn>
                <a:cxn ang="0">
                  <a:pos x="64" y="111"/>
                </a:cxn>
                <a:cxn ang="0">
                  <a:pos x="64" y="136"/>
                </a:cxn>
                <a:cxn ang="0">
                  <a:pos x="0" y="126"/>
                </a:cxn>
                <a:cxn ang="0">
                  <a:pos x="21" y="126"/>
                </a:cxn>
                <a:cxn ang="0">
                  <a:pos x="36" y="106"/>
                </a:cxn>
                <a:cxn ang="0">
                  <a:pos x="42" y="89"/>
                </a:cxn>
                <a:cxn ang="0">
                  <a:pos x="42" y="74"/>
                </a:cxn>
                <a:cxn ang="0">
                  <a:pos x="64" y="37"/>
                </a:cxn>
                <a:cxn ang="0">
                  <a:pos x="84" y="22"/>
                </a:cxn>
                <a:cxn ang="0">
                  <a:pos x="101" y="0"/>
                </a:cxn>
                <a:cxn ang="0">
                  <a:pos x="108" y="0"/>
                </a:cxn>
                <a:cxn ang="0">
                  <a:pos x="114" y="6"/>
                </a:cxn>
                <a:cxn ang="0">
                  <a:pos x="151" y="6"/>
                </a:cxn>
                <a:cxn ang="0">
                  <a:pos x="151" y="6"/>
                </a:cxn>
              </a:cxnLst>
              <a:rect l="0" t="0" r="r" b="b"/>
              <a:pathLst>
                <a:path w="166" h="136">
                  <a:moveTo>
                    <a:pt x="151" y="6"/>
                  </a:moveTo>
                  <a:lnTo>
                    <a:pt x="158" y="6"/>
                  </a:lnTo>
                  <a:lnTo>
                    <a:pt x="166" y="52"/>
                  </a:lnTo>
                  <a:lnTo>
                    <a:pt x="129" y="60"/>
                  </a:lnTo>
                  <a:lnTo>
                    <a:pt x="129" y="74"/>
                  </a:lnTo>
                  <a:lnTo>
                    <a:pt x="108" y="89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64" y="136"/>
                  </a:lnTo>
                  <a:lnTo>
                    <a:pt x="0" y="126"/>
                  </a:lnTo>
                  <a:lnTo>
                    <a:pt x="21" y="126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42" y="74"/>
                  </a:lnTo>
                  <a:lnTo>
                    <a:pt x="64" y="37"/>
                  </a:lnTo>
                  <a:lnTo>
                    <a:pt x="84" y="2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51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4" name="Freeform 89"/>
            <p:cNvSpPr>
              <a:spLocks/>
            </p:cNvSpPr>
            <p:nvPr userDrawn="1"/>
          </p:nvSpPr>
          <p:spPr bwMode="auto">
            <a:xfrm>
              <a:off x="5104326" y="4398871"/>
              <a:ext cx="350284" cy="355619"/>
            </a:xfrm>
            <a:custGeom>
              <a:avLst/>
              <a:gdLst/>
              <a:ahLst/>
              <a:cxnLst>
                <a:cxn ang="0">
                  <a:pos x="127" y="86"/>
                </a:cxn>
                <a:cxn ang="0">
                  <a:pos x="120" y="86"/>
                </a:cxn>
                <a:cxn ang="0">
                  <a:pos x="120" y="114"/>
                </a:cxn>
                <a:cxn ang="0">
                  <a:pos x="127" y="114"/>
                </a:cxn>
                <a:cxn ang="0">
                  <a:pos x="127" y="123"/>
                </a:cxn>
                <a:cxn ang="0">
                  <a:pos x="142" y="140"/>
                </a:cxn>
                <a:cxn ang="0">
                  <a:pos x="199" y="146"/>
                </a:cxn>
                <a:cxn ang="0">
                  <a:pos x="162" y="192"/>
                </a:cxn>
                <a:cxn ang="0">
                  <a:pos x="137" y="192"/>
                </a:cxn>
                <a:cxn ang="0">
                  <a:pos x="120" y="215"/>
                </a:cxn>
                <a:cxn ang="0">
                  <a:pos x="99" y="208"/>
                </a:cxn>
                <a:cxn ang="0">
                  <a:pos x="80" y="215"/>
                </a:cxn>
                <a:cxn ang="0">
                  <a:pos x="35" y="208"/>
                </a:cxn>
                <a:cxn ang="0">
                  <a:pos x="35" y="187"/>
                </a:cxn>
                <a:cxn ang="0">
                  <a:pos x="28" y="187"/>
                </a:cxn>
                <a:cxn ang="0">
                  <a:pos x="8" y="161"/>
                </a:cxn>
                <a:cxn ang="0">
                  <a:pos x="0" y="146"/>
                </a:cxn>
                <a:cxn ang="0">
                  <a:pos x="8" y="140"/>
                </a:cxn>
                <a:cxn ang="0">
                  <a:pos x="15" y="114"/>
                </a:cxn>
                <a:cxn ang="0">
                  <a:pos x="43" y="69"/>
                </a:cxn>
                <a:cxn ang="0">
                  <a:pos x="50" y="15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85" y="37"/>
                </a:cxn>
                <a:cxn ang="0">
                  <a:pos x="127" y="86"/>
                </a:cxn>
                <a:cxn ang="0">
                  <a:pos x="127" y="86"/>
                </a:cxn>
                <a:cxn ang="0">
                  <a:pos x="127" y="86"/>
                </a:cxn>
              </a:cxnLst>
              <a:rect l="0" t="0" r="r" b="b"/>
              <a:pathLst>
                <a:path w="199" h="215">
                  <a:moveTo>
                    <a:pt x="127" y="86"/>
                  </a:moveTo>
                  <a:lnTo>
                    <a:pt x="120" y="86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42" y="140"/>
                  </a:lnTo>
                  <a:lnTo>
                    <a:pt x="199" y="146"/>
                  </a:lnTo>
                  <a:lnTo>
                    <a:pt x="162" y="192"/>
                  </a:lnTo>
                  <a:lnTo>
                    <a:pt x="137" y="192"/>
                  </a:lnTo>
                  <a:lnTo>
                    <a:pt x="120" y="215"/>
                  </a:lnTo>
                  <a:lnTo>
                    <a:pt x="99" y="208"/>
                  </a:lnTo>
                  <a:lnTo>
                    <a:pt x="80" y="215"/>
                  </a:lnTo>
                  <a:lnTo>
                    <a:pt x="35" y="208"/>
                  </a:lnTo>
                  <a:lnTo>
                    <a:pt x="35" y="187"/>
                  </a:lnTo>
                  <a:lnTo>
                    <a:pt x="28" y="187"/>
                  </a:lnTo>
                  <a:lnTo>
                    <a:pt x="8" y="161"/>
                  </a:lnTo>
                  <a:lnTo>
                    <a:pt x="0" y="146"/>
                  </a:lnTo>
                  <a:lnTo>
                    <a:pt x="8" y="140"/>
                  </a:lnTo>
                  <a:lnTo>
                    <a:pt x="15" y="114"/>
                  </a:lnTo>
                  <a:lnTo>
                    <a:pt x="43" y="6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5" y="37"/>
                  </a:lnTo>
                  <a:lnTo>
                    <a:pt x="127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5" name="Freeform 90"/>
            <p:cNvSpPr>
              <a:spLocks/>
            </p:cNvSpPr>
            <p:nvPr userDrawn="1"/>
          </p:nvSpPr>
          <p:spPr bwMode="auto">
            <a:xfrm>
              <a:off x="5280348" y="4554350"/>
              <a:ext cx="251711" cy="319230"/>
            </a:xfrm>
            <a:custGeom>
              <a:avLst/>
              <a:gdLst/>
              <a:ahLst/>
              <a:cxnLst>
                <a:cxn ang="0">
                  <a:pos x="22" y="118"/>
                </a:cxn>
                <a:cxn ang="0">
                  <a:pos x="0" y="141"/>
                </a:cxn>
                <a:cxn ang="0">
                  <a:pos x="0" y="187"/>
                </a:cxn>
                <a:cxn ang="0">
                  <a:pos x="15" y="193"/>
                </a:cxn>
                <a:cxn ang="0">
                  <a:pos x="37" y="165"/>
                </a:cxn>
                <a:cxn ang="0">
                  <a:pos x="99" y="111"/>
                </a:cxn>
                <a:cxn ang="0">
                  <a:pos x="112" y="91"/>
                </a:cxn>
                <a:cxn ang="0">
                  <a:pos x="143" y="20"/>
                </a:cxn>
                <a:cxn ang="0">
                  <a:pos x="143" y="0"/>
                </a:cxn>
                <a:cxn ang="0">
                  <a:pos x="128" y="0"/>
                </a:cxn>
                <a:cxn ang="0">
                  <a:pos x="57" y="29"/>
                </a:cxn>
                <a:cxn ang="0">
                  <a:pos x="44" y="20"/>
                </a:cxn>
                <a:cxn ang="0">
                  <a:pos x="37" y="7"/>
                </a:cxn>
                <a:cxn ang="0">
                  <a:pos x="29" y="20"/>
                </a:cxn>
                <a:cxn ang="0">
                  <a:pos x="29" y="29"/>
                </a:cxn>
                <a:cxn ang="0">
                  <a:pos x="44" y="46"/>
                </a:cxn>
                <a:cxn ang="0">
                  <a:pos x="99" y="52"/>
                </a:cxn>
                <a:cxn ang="0">
                  <a:pos x="62" y="96"/>
                </a:cxn>
                <a:cxn ang="0">
                  <a:pos x="37" y="96"/>
                </a:cxn>
                <a:cxn ang="0">
                  <a:pos x="22" y="118"/>
                </a:cxn>
                <a:cxn ang="0">
                  <a:pos x="22" y="118"/>
                </a:cxn>
                <a:cxn ang="0">
                  <a:pos x="22" y="118"/>
                </a:cxn>
              </a:cxnLst>
              <a:rect l="0" t="0" r="r" b="b"/>
              <a:pathLst>
                <a:path w="143" h="193">
                  <a:moveTo>
                    <a:pt x="22" y="118"/>
                  </a:moveTo>
                  <a:lnTo>
                    <a:pt x="0" y="141"/>
                  </a:lnTo>
                  <a:lnTo>
                    <a:pt x="0" y="187"/>
                  </a:lnTo>
                  <a:lnTo>
                    <a:pt x="15" y="193"/>
                  </a:lnTo>
                  <a:lnTo>
                    <a:pt x="37" y="165"/>
                  </a:lnTo>
                  <a:lnTo>
                    <a:pt x="99" y="111"/>
                  </a:lnTo>
                  <a:lnTo>
                    <a:pt x="112" y="91"/>
                  </a:lnTo>
                  <a:lnTo>
                    <a:pt x="143" y="2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57" y="29"/>
                  </a:lnTo>
                  <a:lnTo>
                    <a:pt x="44" y="20"/>
                  </a:lnTo>
                  <a:lnTo>
                    <a:pt x="37" y="7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44" y="46"/>
                  </a:lnTo>
                  <a:lnTo>
                    <a:pt x="99" y="52"/>
                  </a:lnTo>
                  <a:lnTo>
                    <a:pt x="62" y="96"/>
                  </a:lnTo>
                  <a:lnTo>
                    <a:pt x="37" y="96"/>
                  </a:lnTo>
                  <a:lnTo>
                    <a:pt x="22" y="1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6" name="Freeform 91"/>
            <p:cNvSpPr>
              <a:spLocks/>
            </p:cNvSpPr>
            <p:nvPr userDrawn="1"/>
          </p:nvSpPr>
          <p:spPr bwMode="auto">
            <a:xfrm>
              <a:off x="3921458" y="4157381"/>
              <a:ext cx="283395" cy="31426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" y="89"/>
                </a:cxn>
                <a:cxn ang="0">
                  <a:pos x="48" y="89"/>
                </a:cxn>
                <a:cxn ang="0">
                  <a:pos x="48" y="74"/>
                </a:cxn>
                <a:cxn ang="0">
                  <a:pos x="70" y="67"/>
                </a:cxn>
                <a:cxn ang="0">
                  <a:pos x="70" y="20"/>
                </a:cxn>
                <a:cxn ang="0">
                  <a:pos x="110" y="20"/>
                </a:cxn>
                <a:cxn ang="0">
                  <a:pos x="110" y="0"/>
                </a:cxn>
                <a:cxn ang="0">
                  <a:pos x="161" y="33"/>
                </a:cxn>
                <a:cxn ang="0">
                  <a:pos x="134" y="33"/>
                </a:cxn>
                <a:cxn ang="0">
                  <a:pos x="154" y="183"/>
                </a:cxn>
                <a:cxn ang="0">
                  <a:pos x="90" y="183"/>
                </a:cxn>
                <a:cxn ang="0">
                  <a:pos x="84" y="190"/>
                </a:cxn>
                <a:cxn ang="0">
                  <a:pos x="77" y="183"/>
                </a:cxn>
                <a:cxn ang="0">
                  <a:pos x="64" y="190"/>
                </a:cxn>
                <a:cxn ang="0">
                  <a:pos x="48" y="168"/>
                </a:cxn>
                <a:cxn ang="0">
                  <a:pos x="27" y="161"/>
                </a:cxn>
                <a:cxn ang="0">
                  <a:pos x="5" y="161"/>
                </a:cxn>
                <a:cxn ang="0">
                  <a:pos x="0" y="168"/>
                </a:cxn>
                <a:cxn ang="0">
                  <a:pos x="5" y="139"/>
                </a:cxn>
                <a:cxn ang="0">
                  <a:pos x="0" y="124"/>
                </a:cxn>
                <a:cxn ang="0">
                  <a:pos x="5" y="109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</a:cxnLst>
              <a:rect l="0" t="0" r="r" b="b"/>
              <a:pathLst>
                <a:path w="161" h="190">
                  <a:moveTo>
                    <a:pt x="0" y="96"/>
                  </a:moveTo>
                  <a:lnTo>
                    <a:pt x="5" y="89"/>
                  </a:lnTo>
                  <a:lnTo>
                    <a:pt x="48" y="89"/>
                  </a:lnTo>
                  <a:lnTo>
                    <a:pt x="48" y="74"/>
                  </a:lnTo>
                  <a:lnTo>
                    <a:pt x="70" y="67"/>
                  </a:lnTo>
                  <a:lnTo>
                    <a:pt x="70" y="20"/>
                  </a:lnTo>
                  <a:lnTo>
                    <a:pt x="110" y="20"/>
                  </a:lnTo>
                  <a:lnTo>
                    <a:pt x="110" y="0"/>
                  </a:lnTo>
                  <a:lnTo>
                    <a:pt x="161" y="33"/>
                  </a:lnTo>
                  <a:lnTo>
                    <a:pt x="134" y="33"/>
                  </a:lnTo>
                  <a:lnTo>
                    <a:pt x="154" y="183"/>
                  </a:lnTo>
                  <a:lnTo>
                    <a:pt x="90" y="183"/>
                  </a:lnTo>
                  <a:lnTo>
                    <a:pt x="84" y="190"/>
                  </a:lnTo>
                  <a:lnTo>
                    <a:pt x="77" y="183"/>
                  </a:lnTo>
                  <a:lnTo>
                    <a:pt x="64" y="190"/>
                  </a:lnTo>
                  <a:lnTo>
                    <a:pt x="48" y="168"/>
                  </a:lnTo>
                  <a:lnTo>
                    <a:pt x="27" y="161"/>
                  </a:lnTo>
                  <a:lnTo>
                    <a:pt x="5" y="161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0" y="124"/>
                  </a:lnTo>
                  <a:lnTo>
                    <a:pt x="5" y="109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7" name="Freeform 92"/>
            <p:cNvSpPr>
              <a:spLocks/>
            </p:cNvSpPr>
            <p:nvPr userDrawn="1"/>
          </p:nvSpPr>
          <p:spPr bwMode="auto">
            <a:xfrm>
              <a:off x="3921458" y="4140840"/>
              <a:ext cx="200665" cy="176982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7" y="101"/>
                </a:cxn>
                <a:cxn ang="0">
                  <a:pos x="50" y="101"/>
                </a:cxn>
                <a:cxn ang="0">
                  <a:pos x="50" y="87"/>
                </a:cxn>
                <a:cxn ang="0">
                  <a:pos x="70" y="77"/>
                </a:cxn>
                <a:cxn ang="0">
                  <a:pos x="70" y="32"/>
                </a:cxn>
                <a:cxn ang="0">
                  <a:pos x="114" y="32"/>
                </a:cxn>
                <a:cxn ang="0">
                  <a:pos x="114" y="10"/>
                </a:cxn>
                <a:cxn ang="0">
                  <a:pos x="50" y="0"/>
                </a:cxn>
                <a:cxn ang="0">
                  <a:pos x="27" y="55"/>
                </a:cxn>
                <a:cxn ang="0">
                  <a:pos x="0" y="92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114" h="107">
                  <a:moveTo>
                    <a:pt x="0" y="107"/>
                  </a:moveTo>
                  <a:lnTo>
                    <a:pt x="7" y="101"/>
                  </a:lnTo>
                  <a:lnTo>
                    <a:pt x="50" y="101"/>
                  </a:lnTo>
                  <a:lnTo>
                    <a:pt x="50" y="87"/>
                  </a:lnTo>
                  <a:lnTo>
                    <a:pt x="70" y="77"/>
                  </a:lnTo>
                  <a:lnTo>
                    <a:pt x="70" y="32"/>
                  </a:lnTo>
                  <a:lnTo>
                    <a:pt x="114" y="32"/>
                  </a:lnTo>
                  <a:lnTo>
                    <a:pt x="114" y="10"/>
                  </a:lnTo>
                  <a:lnTo>
                    <a:pt x="50" y="0"/>
                  </a:lnTo>
                  <a:lnTo>
                    <a:pt x="27" y="55"/>
                  </a:lnTo>
                  <a:lnTo>
                    <a:pt x="0" y="92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8" name="Freeform 93"/>
            <p:cNvSpPr>
              <a:spLocks/>
            </p:cNvSpPr>
            <p:nvPr userDrawn="1"/>
          </p:nvSpPr>
          <p:spPr bwMode="auto">
            <a:xfrm>
              <a:off x="3905616" y="4426989"/>
              <a:ext cx="151379" cy="114129"/>
            </a:xfrm>
            <a:custGeom>
              <a:avLst/>
              <a:gdLst/>
              <a:ahLst/>
              <a:cxnLst>
                <a:cxn ang="0">
                  <a:pos x="9" y="54"/>
                </a:cxn>
                <a:cxn ang="0">
                  <a:pos x="16" y="54"/>
                </a:cxn>
                <a:cxn ang="0">
                  <a:pos x="37" y="45"/>
                </a:cxn>
                <a:cxn ang="0">
                  <a:pos x="42" y="54"/>
                </a:cxn>
                <a:cxn ang="0">
                  <a:pos x="51" y="45"/>
                </a:cxn>
                <a:cxn ang="0">
                  <a:pos x="9" y="45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16" y="0"/>
                </a:cxn>
                <a:cxn ang="0">
                  <a:pos x="37" y="0"/>
                </a:cxn>
                <a:cxn ang="0">
                  <a:pos x="59" y="8"/>
                </a:cxn>
                <a:cxn ang="0">
                  <a:pos x="73" y="30"/>
                </a:cxn>
                <a:cxn ang="0">
                  <a:pos x="86" y="69"/>
                </a:cxn>
                <a:cxn ang="0">
                  <a:pos x="9" y="69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9" y="54"/>
                </a:cxn>
              </a:cxnLst>
              <a:rect l="0" t="0" r="r" b="b"/>
              <a:pathLst>
                <a:path w="86" h="69">
                  <a:moveTo>
                    <a:pt x="9" y="54"/>
                  </a:moveTo>
                  <a:lnTo>
                    <a:pt x="16" y="54"/>
                  </a:lnTo>
                  <a:lnTo>
                    <a:pt x="37" y="45"/>
                  </a:lnTo>
                  <a:lnTo>
                    <a:pt x="42" y="54"/>
                  </a:lnTo>
                  <a:lnTo>
                    <a:pt x="51" y="45"/>
                  </a:lnTo>
                  <a:lnTo>
                    <a:pt x="9" y="45"/>
                  </a:lnTo>
                  <a:lnTo>
                    <a:pt x="0" y="30"/>
                  </a:lnTo>
                  <a:lnTo>
                    <a:pt x="9" y="8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59" y="8"/>
                  </a:lnTo>
                  <a:lnTo>
                    <a:pt x="73" y="30"/>
                  </a:lnTo>
                  <a:lnTo>
                    <a:pt x="86" y="69"/>
                  </a:lnTo>
                  <a:lnTo>
                    <a:pt x="9" y="69"/>
                  </a:lnTo>
                  <a:lnTo>
                    <a:pt x="9" y="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19" name="Freeform 94"/>
            <p:cNvSpPr>
              <a:spLocks/>
            </p:cNvSpPr>
            <p:nvPr userDrawn="1"/>
          </p:nvSpPr>
          <p:spPr bwMode="auto">
            <a:xfrm>
              <a:off x="3921458" y="4508037"/>
              <a:ext cx="73929" cy="413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28" y="0"/>
                </a:cxn>
                <a:cxn ang="0">
                  <a:pos x="33" y="25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lnTo>
                    <a:pt x="7" y="25"/>
                  </a:lnTo>
                  <a:lnTo>
                    <a:pt x="28" y="0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0" name="Freeform 95"/>
            <p:cNvSpPr>
              <a:spLocks/>
            </p:cNvSpPr>
            <p:nvPr userDrawn="1"/>
          </p:nvSpPr>
          <p:spPr bwMode="auto">
            <a:xfrm>
              <a:off x="3921458" y="4541118"/>
              <a:ext cx="73929" cy="49621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20" y="8"/>
                </a:cxn>
                <a:cxn ang="0">
                  <a:pos x="20" y="17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42" h="30">
                  <a:moveTo>
                    <a:pt x="28" y="30"/>
                  </a:moveTo>
                  <a:lnTo>
                    <a:pt x="42" y="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1" name="Freeform 96"/>
            <p:cNvSpPr>
              <a:spLocks/>
            </p:cNvSpPr>
            <p:nvPr userDrawn="1"/>
          </p:nvSpPr>
          <p:spPr bwMode="auto">
            <a:xfrm>
              <a:off x="3968984" y="4541118"/>
              <a:ext cx="161940" cy="119091"/>
            </a:xfrm>
            <a:custGeom>
              <a:avLst/>
              <a:gdLst/>
              <a:ahLst/>
              <a:cxnLst>
                <a:cxn ang="0">
                  <a:pos x="85" y="72"/>
                </a:cxn>
                <a:cxn ang="0">
                  <a:pos x="92" y="72"/>
                </a:cxn>
                <a:cxn ang="0">
                  <a:pos x="92" y="35"/>
                </a:cxn>
                <a:cxn ang="0">
                  <a:pos x="78" y="0"/>
                </a:cxn>
                <a:cxn ang="0">
                  <a:pos x="58" y="8"/>
                </a:cxn>
                <a:cxn ang="0">
                  <a:pos x="43" y="8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28"/>
                </a:cxn>
                <a:cxn ang="0">
                  <a:pos x="21" y="43"/>
                </a:cxn>
                <a:cxn ang="0">
                  <a:pos x="37" y="35"/>
                </a:cxn>
                <a:cxn ang="0">
                  <a:pos x="43" y="35"/>
                </a:cxn>
                <a:cxn ang="0">
                  <a:pos x="58" y="52"/>
                </a:cxn>
                <a:cxn ang="0">
                  <a:pos x="58" y="59"/>
                </a:cxn>
                <a:cxn ang="0">
                  <a:pos x="63" y="52"/>
                </a:cxn>
                <a:cxn ang="0">
                  <a:pos x="78" y="72"/>
                </a:cxn>
                <a:cxn ang="0">
                  <a:pos x="85" y="72"/>
                </a:cxn>
                <a:cxn ang="0">
                  <a:pos x="85" y="72"/>
                </a:cxn>
              </a:cxnLst>
              <a:rect l="0" t="0" r="r" b="b"/>
              <a:pathLst>
                <a:path w="92" h="72">
                  <a:moveTo>
                    <a:pt x="85" y="72"/>
                  </a:moveTo>
                  <a:lnTo>
                    <a:pt x="92" y="72"/>
                  </a:lnTo>
                  <a:lnTo>
                    <a:pt x="92" y="35"/>
                  </a:lnTo>
                  <a:lnTo>
                    <a:pt x="78" y="0"/>
                  </a:lnTo>
                  <a:lnTo>
                    <a:pt x="58" y="8"/>
                  </a:lnTo>
                  <a:lnTo>
                    <a:pt x="43" y="8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0" y="28"/>
                  </a:lnTo>
                  <a:lnTo>
                    <a:pt x="21" y="43"/>
                  </a:lnTo>
                  <a:lnTo>
                    <a:pt x="37" y="35"/>
                  </a:lnTo>
                  <a:lnTo>
                    <a:pt x="43" y="35"/>
                  </a:lnTo>
                  <a:lnTo>
                    <a:pt x="58" y="52"/>
                  </a:lnTo>
                  <a:lnTo>
                    <a:pt x="58" y="59"/>
                  </a:lnTo>
                  <a:lnTo>
                    <a:pt x="63" y="52"/>
                  </a:lnTo>
                  <a:lnTo>
                    <a:pt x="78" y="72"/>
                  </a:lnTo>
                  <a:lnTo>
                    <a:pt x="85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2" name="Freeform 97"/>
            <p:cNvSpPr>
              <a:spLocks/>
            </p:cNvSpPr>
            <p:nvPr userDrawn="1"/>
          </p:nvSpPr>
          <p:spPr bwMode="auto">
            <a:xfrm>
              <a:off x="4004189" y="4599009"/>
              <a:ext cx="65128" cy="777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7" y="17"/>
                </a:cxn>
                <a:cxn ang="0">
                  <a:pos x="37" y="25"/>
                </a:cxn>
                <a:cxn ang="0">
                  <a:pos x="22" y="47"/>
                </a:cxn>
                <a:cxn ang="0">
                  <a:pos x="15" y="39"/>
                </a:cxn>
                <a:cxn ang="0">
                  <a:pos x="0" y="3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7" h="47">
                  <a:moveTo>
                    <a:pt x="0" y="8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3" name="Freeform 98"/>
            <p:cNvSpPr>
              <a:spLocks/>
            </p:cNvSpPr>
            <p:nvPr userDrawn="1"/>
          </p:nvSpPr>
          <p:spPr bwMode="auto">
            <a:xfrm>
              <a:off x="4042913" y="4627128"/>
              <a:ext cx="102093" cy="110821"/>
            </a:xfrm>
            <a:custGeom>
              <a:avLst/>
              <a:gdLst/>
              <a:ahLst/>
              <a:cxnLst>
                <a:cxn ang="0">
                  <a:pos x="58" y="67"/>
                </a:cxn>
                <a:cxn ang="0">
                  <a:pos x="58" y="47"/>
                </a:cxn>
                <a:cxn ang="0">
                  <a:pos x="43" y="39"/>
                </a:cxn>
                <a:cxn ang="0">
                  <a:pos x="43" y="22"/>
                </a:cxn>
                <a:cxn ang="0">
                  <a:pos x="35" y="22"/>
                </a:cxn>
                <a:cxn ang="0">
                  <a:pos x="21" y="0"/>
                </a:cxn>
                <a:cxn ang="0">
                  <a:pos x="0" y="30"/>
                </a:cxn>
                <a:cxn ang="0">
                  <a:pos x="43" y="67"/>
                </a:cxn>
                <a:cxn ang="0">
                  <a:pos x="58" y="67"/>
                </a:cxn>
                <a:cxn ang="0">
                  <a:pos x="58" y="67"/>
                </a:cxn>
              </a:cxnLst>
              <a:rect l="0" t="0" r="r" b="b"/>
              <a:pathLst>
                <a:path w="58" h="67">
                  <a:moveTo>
                    <a:pt x="58" y="67"/>
                  </a:moveTo>
                  <a:lnTo>
                    <a:pt x="58" y="47"/>
                  </a:lnTo>
                  <a:lnTo>
                    <a:pt x="43" y="39"/>
                  </a:lnTo>
                  <a:lnTo>
                    <a:pt x="43" y="2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0" y="30"/>
                  </a:lnTo>
                  <a:lnTo>
                    <a:pt x="43" y="67"/>
                  </a:lnTo>
                  <a:lnTo>
                    <a:pt x="58" y="6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4" name="Freeform 99"/>
            <p:cNvSpPr>
              <a:spLocks/>
            </p:cNvSpPr>
            <p:nvPr userDrawn="1"/>
          </p:nvSpPr>
          <p:spPr bwMode="auto">
            <a:xfrm>
              <a:off x="4196052" y="4479918"/>
              <a:ext cx="174262" cy="13232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1" y="22"/>
                </a:cxn>
                <a:cxn ang="0">
                  <a:pos x="40" y="17"/>
                </a:cxn>
                <a:cxn ang="0">
                  <a:pos x="57" y="0"/>
                </a:cxn>
                <a:cxn ang="0">
                  <a:pos x="77" y="0"/>
                </a:cxn>
                <a:cxn ang="0">
                  <a:pos x="77" y="17"/>
                </a:cxn>
                <a:cxn ang="0">
                  <a:pos x="90" y="38"/>
                </a:cxn>
                <a:cxn ang="0">
                  <a:pos x="99" y="38"/>
                </a:cxn>
                <a:cxn ang="0">
                  <a:pos x="99" y="45"/>
                </a:cxn>
                <a:cxn ang="0">
                  <a:pos x="83" y="52"/>
                </a:cxn>
                <a:cxn ang="0">
                  <a:pos x="35" y="52"/>
                </a:cxn>
                <a:cxn ang="0">
                  <a:pos x="35" y="80"/>
                </a:cxn>
                <a:cxn ang="0">
                  <a:pos x="21" y="74"/>
                </a:cxn>
                <a:cxn ang="0">
                  <a:pos x="5" y="7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99" h="80">
                  <a:moveTo>
                    <a:pt x="0" y="65"/>
                  </a:moveTo>
                  <a:lnTo>
                    <a:pt x="21" y="2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77" y="17"/>
                  </a:lnTo>
                  <a:lnTo>
                    <a:pt x="90" y="38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83" y="52"/>
                  </a:lnTo>
                  <a:lnTo>
                    <a:pt x="35" y="52"/>
                  </a:lnTo>
                  <a:lnTo>
                    <a:pt x="35" y="80"/>
                  </a:lnTo>
                  <a:lnTo>
                    <a:pt x="21" y="74"/>
                  </a:lnTo>
                  <a:lnTo>
                    <a:pt x="5" y="74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5" name="Freeform 100"/>
            <p:cNvSpPr>
              <a:spLocks/>
            </p:cNvSpPr>
            <p:nvPr userDrawn="1"/>
          </p:nvSpPr>
          <p:spPr bwMode="auto">
            <a:xfrm>
              <a:off x="4306946" y="4569237"/>
              <a:ext cx="47526" cy="12405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22" y="67"/>
                </a:cxn>
                <a:cxn ang="0">
                  <a:pos x="22" y="75"/>
                </a:cxn>
                <a:cxn ang="0">
                  <a:pos x="27" y="75"/>
                </a:cxn>
                <a:cxn ang="0">
                  <a:pos x="27" y="21"/>
                </a:cxn>
                <a:cxn ang="0">
                  <a:pos x="22" y="13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7" h="75">
                  <a:moveTo>
                    <a:pt x="22" y="0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7" y="75"/>
                  </a:lnTo>
                  <a:lnTo>
                    <a:pt x="27" y="2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6" name="Freeform 101"/>
            <p:cNvSpPr>
              <a:spLocks/>
            </p:cNvSpPr>
            <p:nvPr userDrawn="1"/>
          </p:nvSpPr>
          <p:spPr bwMode="auto">
            <a:xfrm>
              <a:off x="4342151" y="4541118"/>
              <a:ext cx="65128" cy="15217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0" y="17"/>
                </a:cxn>
                <a:cxn ang="0">
                  <a:pos x="0" y="30"/>
                </a:cxn>
                <a:cxn ang="0">
                  <a:pos x="9" y="38"/>
                </a:cxn>
                <a:cxn ang="0">
                  <a:pos x="9" y="92"/>
                </a:cxn>
                <a:cxn ang="0">
                  <a:pos x="24" y="92"/>
                </a:cxn>
                <a:cxn ang="0">
                  <a:pos x="24" y="62"/>
                </a:cxn>
                <a:cxn ang="0">
                  <a:pos x="37" y="30"/>
                </a:cxn>
                <a:cxn ang="0">
                  <a:pos x="37" y="1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10"/>
                </a:cxn>
              </a:cxnLst>
              <a:rect l="0" t="0" r="r" b="b"/>
              <a:pathLst>
                <a:path w="37" h="92">
                  <a:moveTo>
                    <a:pt x="16" y="1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9" y="38"/>
                  </a:lnTo>
                  <a:lnTo>
                    <a:pt x="9" y="92"/>
                  </a:lnTo>
                  <a:lnTo>
                    <a:pt x="24" y="92"/>
                  </a:lnTo>
                  <a:lnTo>
                    <a:pt x="24" y="62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7" name="Freeform 102"/>
            <p:cNvSpPr>
              <a:spLocks/>
            </p:cNvSpPr>
            <p:nvPr userDrawn="1"/>
          </p:nvSpPr>
          <p:spPr bwMode="auto">
            <a:xfrm>
              <a:off x="4546336" y="4787570"/>
              <a:ext cx="35204" cy="446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7"/>
                </a:cxn>
                <a:cxn ang="0">
                  <a:pos x="0" y="27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8" name="Freeform 103"/>
            <p:cNvSpPr>
              <a:spLocks/>
            </p:cNvSpPr>
            <p:nvPr userDrawn="1"/>
          </p:nvSpPr>
          <p:spPr bwMode="auto">
            <a:xfrm>
              <a:off x="4578020" y="4754489"/>
              <a:ext cx="181303" cy="211717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76" y="30"/>
                </a:cxn>
                <a:cxn ang="0">
                  <a:pos x="31" y="22"/>
                </a:cxn>
                <a:cxn ang="0">
                  <a:pos x="31" y="39"/>
                </a:cxn>
                <a:cxn ang="0">
                  <a:pos x="39" y="30"/>
                </a:cxn>
                <a:cxn ang="0">
                  <a:pos x="44" y="39"/>
                </a:cxn>
                <a:cxn ang="0">
                  <a:pos x="44" y="83"/>
                </a:cxn>
                <a:cxn ang="0">
                  <a:pos x="24" y="83"/>
                </a:cxn>
                <a:cxn ang="0">
                  <a:pos x="11" y="91"/>
                </a:cxn>
                <a:cxn ang="0">
                  <a:pos x="11" y="96"/>
                </a:cxn>
                <a:cxn ang="0">
                  <a:pos x="0" y="96"/>
                </a:cxn>
                <a:cxn ang="0">
                  <a:pos x="0" y="113"/>
                </a:cxn>
                <a:cxn ang="0">
                  <a:pos x="24" y="128"/>
                </a:cxn>
                <a:cxn ang="0">
                  <a:pos x="24" y="120"/>
                </a:cxn>
                <a:cxn ang="0">
                  <a:pos x="44" y="120"/>
                </a:cxn>
                <a:cxn ang="0">
                  <a:pos x="66" y="113"/>
                </a:cxn>
                <a:cxn ang="0">
                  <a:pos x="76" y="83"/>
                </a:cxn>
                <a:cxn ang="0">
                  <a:pos x="89" y="67"/>
                </a:cxn>
                <a:cxn ang="0">
                  <a:pos x="103" y="0"/>
                </a:cxn>
                <a:cxn ang="0">
                  <a:pos x="81" y="9"/>
                </a:cxn>
                <a:cxn ang="0">
                  <a:pos x="76" y="9"/>
                </a:cxn>
                <a:cxn ang="0">
                  <a:pos x="76" y="9"/>
                </a:cxn>
                <a:cxn ang="0">
                  <a:pos x="76" y="9"/>
                </a:cxn>
              </a:cxnLst>
              <a:rect l="0" t="0" r="r" b="b"/>
              <a:pathLst>
                <a:path w="103" h="128">
                  <a:moveTo>
                    <a:pt x="76" y="9"/>
                  </a:moveTo>
                  <a:lnTo>
                    <a:pt x="76" y="30"/>
                  </a:lnTo>
                  <a:lnTo>
                    <a:pt x="31" y="22"/>
                  </a:lnTo>
                  <a:lnTo>
                    <a:pt x="31" y="39"/>
                  </a:lnTo>
                  <a:lnTo>
                    <a:pt x="39" y="30"/>
                  </a:lnTo>
                  <a:lnTo>
                    <a:pt x="44" y="39"/>
                  </a:lnTo>
                  <a:lnTo>
                    <a:pt x="44" y="83"/>
                  </a:lnTo>
                  <a:lnTo>
                    <a:pt x="24" y="83"/>
                  </a:lnTo>
                  <a:lnTo>
                    <a:pt x="11" y="91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4" y="120"/>
                  </a:lnTo>
                  <a:lnTo>
                    <a:pt x="66" y="113"/>
                  </a:lnTo>
                  <a:lnTo>
                    <a:pt x="76" y="83"/>
                  </a:lnTo>
                  <a:lnTo>
                    <a:pt x="89" y="67"/>
                  </a:lnTo>
                  <a:lnTo>
                    <a:pt x="103" y="0"/>
                  </a:lnTo>
                  <a:lnTo>
                    <a:pt x="81" y="9"/>
                  </a:lnTo>
                  <a:lnTo>
                    <a:pt x="76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29" name="Freeform 104"/>
            <p:cNvSpPr>
              <a:spLocks/>
            </p:cNvSpPr>
            <p:nvPr userDrawn="1"/>
          </p:nvSpPr>
          <p:spPr bwMode="auto">
            <a:xfrm>
              <a:off x="5023356" y="4905007"/>
              <a:ext cx="38725" cy="479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5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lnTo>
                    <a:pt x="22" y="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0" name="Freeform 105"/>
            <p:cNvSpPr>
              <a:spLocks/>
            </p:cNvSpPr>
            <p:nvPr userDrawn="1"/>
          </p:nvSpPr>
          <p:spPr bwMode="auto">
            <a:xfrm>
              <a:off x="4602663" y="5247393"/>
              <a:ext cx="306278" cy="319230"/>
            </a:xfrm>
            <a:custGeom>
              <a:avLst/>
              <a:gdLst/>
              <a:ahLst/>
              <a:cxnLst>
                <a:cxn ang="0">
                  <a:pos x="64" y="193"/>
                </a:cxn>
                <a:cxn ang="0">
                  <a:pos x="33" y="116"/>
                </a:cxn>
                <a:cxn ang="0">
                  <a:pos x="33" y="9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82" y="17"/>
                </a:cxn>
                <a:cxn ang="0">
                  <a:pos x="105" y="17"/>
                </a:cxn>
                <a:cxn ang="0">
                  <a:pos x="132" y="25"/>
                </a:cxn>
                <a:cxn ang="0">
                  <a:pos x="154" y="17"/>
                </a:cxn>
                <a:cxn ang="0">
                  <a:pos x="161" y="0"/>
                </a:cxn>
                <a:cxn ang="0">
                  <a:pos x="174" y="17"/>
                </a:cxn>
                <a:cxn ang="0">
                  <a:pos x="161" y="32"/>
                </a:cxn>
                <a:cxn ang="0">
                  <a:pos x="154" y="25"/>
                </a:cxn>
                <a:cxn ang="0">
                  <a:pos x="127" y="25"/>
                </a:cxn>
                <a:cxn ang="0">
                  <a:pos x="119" y="77"/>
                </a:cxn>
                <a:cxn ang="0">
                  <a:pos x="112" y="94"/>
                </a:cxn>
                <a:cxn ang="0">
                  <a:pos x="112" y="185"/>
                </a:cxn>
                <a:cxn ang="0">
                  <a:pos x="90" y="193"/>
                </a:cxn>
                <a:cxn ang="0">
                  <a:pos x="77" y="193"/>
                </a:cxn>
                <a:cxn ang="0">
                  <a:pos x="70" y="185"/>
                </a:cxn>
                <a:cxn ang="0">
                  <a:pos x="64" y="193"/>
                </a:cxn>
                <a:cxn ang="0">
                  <a:pos x="64" y="193"/>
                </a:cxn>
                <a:cxn ang="0">
                  <a:pos x="64" y="193"/>
                </a:cxn>
              </a:cxnLst>
              <a:rect l="0" t="0" r="r" b="b"/>
              <a:pathLst>
                <a:path w="174" h="193">
                  <a:moveTo>
                    <a:pt x="64" y="193"/>
                  </a:moveTo>
                  <a:lnTo>
                    <a:pt x="33" y="116"/>
                  </a:lnTo>
                  <a:lnTo>
                    <a:pt x="33" y="9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2" y="17"/>
                  </a:lnTo>
                  <a:lnTo>
                    <a:pt x="105" y="17"/>
                  </a:lnTo>
                  <a:lnTo>
                    <a:pt x="132" y="25"/>
                  </a:lnTo>
                  <a:lnTo>
                    <a:pt x="154" y="17"/>
                  </a:lnTo>
                  <a:lnTo>
                    <a:pt x="161" y="0"/>
                  </a:lnTo>
                  <a:lnTo>
                    <a:pt x="174" y="17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27" y="25"/>
                  </a:lnTo>
                  <a:lnTo>
                    <a:pt x="119" y="77"/>
                  </a:lnTo>
                  <a:lnTo>
                    <a:pt x="112" y="94"/>
                  </a:lnTo>
                  <a:lnTo>
                    <a:pt x="112" y="185"/>
                  </a:lnTo>
                  <a:lnTo>
                    <a:pt x="90" y="193"/>
                  </a:lnTo>
                  <a:lnTo>
                    <a:pt x="77" y="193"/>
                  </a:lnTo>
                  <a:lnTo>
                    <a:pt x="70" y="185"/>
                  </a:lnTo>
                  <a:lnTo>
                    <a:pt x="64" y="19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1" name="Freeform 106"/>
            <p:cNvSpPr>
              <a:spLocks/>
            </p:cNvSpPr>
            <p:nvPr userDrawn="1"/>
          </p:nvSpPr>
          <p:spPr bwMode="auto">
            <a:xfrm>
              <a:off x="4602663" y="4977784"/>
              <a:ext cx="288676" cy="310959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63"/>
                </a:cxn>
                <a:cxn ang="0">
                  <a:pos x="80" y="180"/>
                </a:cxn>
                <a:cxn ang="0">
                  <a:pos x="102" y="180"/>
                </a:cxn>
                <a:cxn ang="0">
                  <a:pos x="131" y="188"/>
                </a:cxn>
                <a:cxn ang="0">
                  <a:pos x="151" y="180"/>
                </a:cxn>
                <a:cxn ang="0">
                  <a:pos x="131" y="159"/>
                </a:cxn>
                <a:cxn ang="0">
                  <a:pos x="131" y="112"/>
                </a:cxn>
                <a:cxn ang="0">
                  <a:pos x="164" y="104"/>
                </a:cxn>
                <a:cxn ang="0">
                  <a:pos x="156" y="75"/>
                </a:cxn>
                <a:cxn ang="0">
                  <a:pos x="131" y="82"/>
                </a:cxn>
                <a:cxn ang="0">
                  <a:pos x="131" y="75"/>
                </a:cxn>
                <a:cxn ang="0">
                  <a:pos x="146" y="69"/>
                </a:cxn>
                <a:cxn ang="0">
                  <a:pos x="131" y="60"/>
                </a:cxn>
                <a:cxn ang="0">
                  <a:pos x="131" y="32"/>
                </a:cxn>
                <a:cxn ang="0">
                  <a:pos x="115" y="23"/>
                </a:cxn>
                <a:cxn ang="0">
                  <a:pos x="102" y="23"/>
                </a:cxn>
                <a:cxn ang="0">
                  <a:pos x="102" y="32"/>
                </a:cxn>
                <a:cxn ang="0">
                  <a:pos x="80" y="38"/>
                </a:cxn>
                <a:cxn ang="0">
                  <a:pos x="69" y="23"/>
                </a:cxn>
                <a:cxn ang="0">
                  <a:pos x="69" y="0"/>
                </a:cxn>
                <a:cxn ang="0">
                  <a:pos x="25" y="0"/>
                </a:cxn>
                <a:cxn ang="0">
                  <a:pos x="10" y="16"/>
                </a:cxn>
                <a:cxn ang="0">
                  <a:pos x="25" y="82"/>
                </a:cxn>
                <a:cxn ang="0">
                  <a:pos x="25" y="104"/>
                </a:cxn>
                <a:cxn ang="0">
                  <a:pos x="10" y="112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64" h="188">
                  <a:moveTo>
                    <a:pt x="0" y="163"/>
                  </a:moveTo>
                  <a:lnTo>
                    <a:pt x="32" y="163"/>
                  </a:lnTo>
                  <a:lnTo>
                    <a:pt x="80" y="180"/>
                  </a:lnTo>
                  <a:lnTo>
                    <a:pt x="102" y="180"/>
                  </a:lnTo>
                  <a:lnTo>
                    <a:pt x="131" y="188"/>
                  </a:lnTo>
                  <a:lnTo>
                    <a:pt x="151" y="180"/>
                  </a:lnTo>
                  <a:lnTo>
                    <a:pt x="131" y="159"/>
                  </a:lnTo>
                  <a:lnTo>
                    <a:pt x="131" y="112"/>
                  </a:lnTo>
                  <a:lnTo>
                    <a:pt x="164" y="104"/>
                  </a:lnTo>
                  <a:lnTo>
                    <a:pt x="156" y="75"/>
                  </a:lnTo>
                  <a:lnTo>
                    <a:pt x="131" y="82"/>
                  </a:lnTo>
                  <a:lnTo>
                    <a:pt x="131" y="75"/>
                  </a:lnTo>
                  <a:lnTo>
                    <a:pt x="146" y="69"/>
                  </a:lnTo>
                  <a:lnTo>
                    <a:pt x="131" y="60"/>
                  </a:lnTo>
                  <a:lnTo>
                    <a:pt x="131" y="32"/>
                  </a:lnTo>
                  <a:lnTo>
                    <a:pt x="115" y="23"/>
                  </a:lnTo>
                  <a:lnTo>
                    <a:pt x="102" y="23"/>
                  </a:lnTo>
                  <a:lnTo>
                    <a:pt x="102" y="32"/>
                  </a:lnTo>
                  <a:lnTo>
                    <a:pt x="80" y="38"/>
                  </a:lnTo>
                  <a:lnTo>
                    <a:pt x="69" y="23"/>
                  </a:lnTo>
                  <a:lnTo>
                    <a:pt x="69" y="0"/>
                  </a:lnTo>
                  <a:lnTo>
                    <a:pt x="25" y="0"/>
                  </a:lnTo>
                  <a:lnTo>
                    <a:pt x="10" y="16"/>
                  </a:lnTo>
                  <a:lnTo>
                    <a:pt x="25" y="82"/>
                  </a:lnTo>
                  <a:lnTo>
                    <a:pt x="25" y="104"/>
                  </a:lnTo>
                  <a:lnTo>
                    <a:pt x="10" y="112"/>
                  </a:lnTo>
                  <a:lnTo>
                    <a:pt x="0" y="151"/>
                  </a:lnTo>
                  <a:lnTo>
                    <a:pt x="0" y="16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2" name="Freeform 107"/>
            <p:cNvSpPr>
              <a:spLocks/>
            </p:cNvSpPr>
            <p:nvPr userDrawn="1"/>
          </p:nvSpPr>
          <p:spPr bwMode="auto">
            <a:xfrm>
              <a:off x="4708276" y="5369792"/>
              <a:ext cx="387248" cy="367197"/>
            </a:xfrm>
            <a:custGeom>
              <a:avLst/>
              <a:gdLst/>
              <a:ahLst/>
              <a:cxnLst>
                <a:cxn ang="0">
                  <a:pos x="198" y="17"/>
                </a:cxn>
                <a:cxn ang="0">
                  <a:pos x="205" y="69"/>
                </a:cxn>
                <a:cxn ang="0">
                  <a:pos x="198" y="69"/>
                </a:cxn>
                <a:cxn ang="0">
                  <a:pos x="191" y="75"/>
                </a:cxn>
                <a:cxn ang="0">
                  <a:pos x="198" y="82"/>
                </a:cxn>
                <a:cxn ang="0">
                  <a:pos x="205" y="75"/>
                </a:cxn>
                <a:cxn ang="0">
                  <a:pos x="220" y="75"/>
                </a:cxn>
                <a:cxn ang="0">
                  <a:pos x="220" y="114"/>
                </a:cxn>
                <a:cxn ang="0">
                  <a:pos x="198" y="122"/>
                </a:cxn>
                <a:cxn ang="0">
                  <a:pos x="183" y="153"/>
                </a:cxn>
                <a:cxn ang="0">
                  <a:pos x="154" y="176"/>
                </a:cxn>
                <a:cxn ang="0">
                  <a:pos x="139" y="201"/>
                </a:cxn>
                <a:cxn ang="0">
                  <a:pos x="71" y="206"/>
                </a:cxn>
                <a:cxn ang="0">
                  <a:pos x="49" y="222"/>
                </a:cxn>
                <a:cxn ang="0">
                  <a:pos x="42" y="222"/>
                </a:cxn>
                <a:cxn ang="0">
                  <a:pos x="27" y="206"/>
                </a:cxn>
                <a:cxn ang="0">
                  <a:pos x="20" y="176"/>
                </a:cxn>
                <a:cxn ang="0">
                  <a:pos x="20" y="168"/>
                </a:cxn>
                <a:cxn ang="0">
                  <a:pos x="7" y="114"/>
                </a:cxn>
                <a:cxn ang="0">
                  <a:pos x="0" y="114"/>
                </a:cxn>
                <a:cxn ang="0">
                  <a:pos x="7" y="107"/>
                </a:cxn>
                <a:cxn ang="0">
                  <a:pos x="14" y="114"/>
                </a:cxn>
                <a:cxn ang="0">
                  <a:pos x="27" y="114"/>
                </a:cxn>
                <a:cxn ang="0">
                  <a:pos x="49" y="107"/>
                </a:cxn>
                <a:cxn ang="0">
                  <a:pos x="49" y="43"/>
                </a:cxn>
                <a:cxn ang="0">
                  <a:pos x="55" y="60"/>
                </a:cxn>
                <a:cxn ang="0">
                  <a:pos x="55" y="75"/>
                </a:cxn>
                <a:cxn ang="0">
                  <a:pos x="71" y="75"/>
                </a:cxn>
                <a:cxn ang="0">
                  <a:pos x="97" y="60"/>
                </a:cxn>
                <a:cxn ang="0">
                  <a:pos x="106" y="69"/>
                </a:cxn>
                <a:cxn ang="0">
                  <a:pos x="176" y="0"/>
                </a:cxn>
                <a:cxn ang="0">
                  <a:pos x="191" y="17"/>
                </a:cxn>
                <a:cxn ang="0">
                  <a:pos x="198" y="17"/>
                </a:cxn>
                <a:cxn ang="0">
                  <a:pos x="198" y="17"/>
                </a:cxn>
              </a:cxnLst>
              <a:rect l="0" t="0" r="r" b="b"/>
              <a:pathLst>
                <a:path w="220" h="222">
                  <a:moveTo>
                    <a:pt x="198" y="17"/>
                  </a:moveTo>
                  <a:lnTo>
                    <a:pt x="205" y="69"/>
                  </a:lnTo>
                  <a:lnTo>
                    <a:pt x="198" y="69"/>
                  </a:lnTo>
                  <a:lnTo>
                    <a:pt x="191" y="75"/>
                  </a:lnTo>
                  <a:lnTo>
                    <a:pt x="198" y="82"/>
                  </a:lnTo>
                  <a:lnTo>
                    <a:pt x="205" y="75"/>
                  </a:lnTo>
                  <a:lnTo>
                    <a:pt x="220" y="75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83" y="153"/>
                  </a:lnTo>
                  <a:lnTo>
                    <a:pt x="154" y="176"/>
                  </a:lnTo>
                  <a:lnTo>
                    <a:pt x="139" y="201"/>
                  </a:lnTo>
                  <a:lnTo>
                    <a:pt x="71" y="206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27" y="206"/>
                  </a:lnTo>
                  <a:lnTo>
                    <a:pt x="20" y="176"/>
                  </a:lnTo>
                  <a:lnTo>
                    <a:pt x="20" y="168"/>
                  </a:lnTo>
                  <a:lnTo>
                    <a:pt x="7" y="114"/>
                  </a:lnTo>
                  <a:lnTo>
                    <a:pt x="0" y="114"/>
                  </a:lnTo>
                  <a:lnTo>
                    <a:pt x="7" y="107"/>
                  </a:lnTo>
                  <a:lnTo>
                    <a:pt x="14" y="114"/>
                  </a:lnTo>
                  <a:lnTo>
                    <a:pt x="27" y="114"/>
                  </a:lnTo>
                  <a:lnTo>
                    <a:pt x="49" y="107"/>
                  </a:lnTo>
                  <a:lnTo>
                    <a:pt x="49" y="43"/>
                  </a:lnTo>
                  <a:lnTo>
                    <a:pt x="55" y="60"/>
                  </a:lnTo>
                  <a:lnTo>
                    <a:pt x="55" y="75"/>
                  </a:lnTo>
                  <a:lnTo>
                    <a:pt x="71" y="75"/>
                  </a:lnTo>
                  <a:lnTo>
                    <a:pt x="97" y="60"/>
                  </a:lnTo>
                  <a:lnTo>
                    <a:pt x="106" y="69"/>
                  </a:lnTo>
                  <a:lnTo>
                    <a:pt x="176" y="0"/>
                  </a:lnTo>
                  <a:lnTo>
                    <a:pt x="191" y="17"/>
                  </a:lnTo>
                  <a:lnTo>
                    <a:pt x="198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3" name="Freeform 108"/>
            <p:cNvSpPr>
              <a:spLocks/>
            </p:cNvSpPr>
            <p:nvPr userDrawn="1"/>
          </p:nvSpPr>
          <p:spPr bwMode="auto">
            <a:xfrm>
              <a:off x="4794527" y="5277166"/>
              <a:ext cx="228829" cy="22494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121"/>
                </a:cxn>
                <a:cxn ang="0">
                  <a:pos x="8" y="136"/>
                </a:cxn>
                <a:cxn ang="0">
                  <a:pos x="23" y="136"/>
                </a:cxn>
                <a:cxn ang="0">
                  <a:pos x="50" y="121"/>
                </a:cxn>
                <a:cxn ang="0">
                  <a:pos x="57" y="128"/>
                </a:cxn>
                <a:cxn ang="0">
                  <a:pos x="130" y="61"/>
                </a:cxn>
                <a:cxn ang="0">
                  <a:pos x="107" y="61"/>
                </a:cxn>
                <a:cxn ang="0">
                  <a:pos x="102" y="47"/>
                </a:cxn>
                <a:cxn ang="0">
                  <a:pos x="63" y="0"/>
                </a:cxn>
                <a:cxn ang="0">
                  <a:pos x="50" y="15"/>
                </a:cxn>
                <a:cxn ang="0">
                  <a:pos x="43" y="7"/>
                </a:cxn>
                <a:cxn ang="0">
                  <a:pos x="15" y="7"/>
                </a:cxn>
                <a:cxn ang="0">
                  <a:pos x="8" y="61"/>
                </a:cxn>
                <a:cxn ang="0">
                  <a:pos x="0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30" h="136">
                  <a:moveTo>
                    <a:pt x="0" y="104"/>
                  </a:moveTo>
                  <a:lnTo>
                    <a:pt x="8" y="121"/>
                  </a:lnTo>
                  <a:lnTo>
                    <a:pt x="8" y="136"/>
                  </a:lnTo>
                  <a:lnTo>
                    <a:pt x="23" y="136"/>
                  </a:lnTo>
                  <a:lnTo>
                    <a:pt x="50" y="121"/>
                  </a:lnTo>
                  <a:lnTo>
                    <a:pt x="57" y="128"/>
                  </a:lnTo>
                  <a:lnTo>
                    <a:pt x="130" y="61"/>
                  </a:lnTo>
                  <a:lnTo>
                    <a:pt x="107" y="61"/>
                  </a:lnTo>
                  <a:lnTo>
                    <a:pt x="102" y="47"/>
                  </a:lnTo>
                  <a:lnTo>
                    <a:pt x="63" y="0"/>
                  </a:lnTo>
                  <a:lnTo>
                    <a:pt x="50" y="15"/>
                  </a:lnTo>
                  <a:lnTo>
                    <a:pt x="43" y="7"/>
                  </a:lnTo>
                  <a:lnTo>
                    <a:pt x="15" y="7"/>
                  </a:lnTo>
                  <a:lnTo>
                    <a:pt x="8" y="61"/>
                  </a:lnTo>
                  <a:lnTo>
                    <a:pt x="0" y="78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4" name="Freeform 109"/>
            <p:cNvSpPr>
              <a:spLocks/>
            </p:cNvSpPr>
            <p:nvPr userDrawn="1"/>
          </p:nvSpPr>
          <p:spPr bwMode="auto">
            <a:xfrm>
              <a:off x="4908941" y="5227544"/>
              <a:ext cx="195384" cy="17202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9" y="0"/>
                </a:cxn>
                <a:cxn ang="0">
                  <a:pos x="49" y="8"/>
                </a:cxn>
                <a:cxn ang="0">
                  <a:pos x="29" y="30"/>
                </a:cxn>
                <a:cxn ang="0">
                  <a:pos x="0" y="30"/>
                </a:cxn>
                <a:cxn ang="0">
                  <a:pos x="37" y="76"/>
                </a:cxn>
                <a:cxn ang="0">
                  <a:pos x="44" y="89"/>
                </a:cxn>
                <a:cxn ang="0">
                  <a:pos x="65" y="89"/>
                </a:cxn>
                <a:cxn ang="0">
                  <a:pos x="79" y="104"/>
                </a:cxn>
                <a:cxn ang="0">
                  <a:pos x="84" y="104"/>
                </a:cxn>
                <a:cxn ang="0">
                  <a:pos x="104" y="66"/>
                </a:cxn>
                <a:cxn ang="0">
                  <a:pos x="111" y="30"/>
                </a:cxn>
                <a:cxn ang="0">
                  <a:pos x="104" y="8"/>
                </a:cxn>
                <a:cxn ang="0">
                  <a:pos x="84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11" h="104">
                  <a:moveTo>
                    <a:pt x="69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37" y="76"/>
                  </a:lnTo>
                  <a:lnTo>
                    <a:pt x="44" y="89"/>
                  </a:lnTo>
                  <a:lnTo>
                    <a:pt x="65" y="89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104" y="66"/>
                  </a:lnTo>
                  <a:lnTo>
                    <a:pt x="111" y="30"/>
                  </a:lnTo>
                  <a:lnTo>
                    <a:pt x="104" y="8"/>
                  </a:lnTo>
                  <a:lnTo>
                    <a:pt x="84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5" name="Freeform 110"/>
            <p:cNvSpPr>
              <a:spLocks/>
            </p:cNvSpPr>
            <p:nvPr userDrawn="1"/>
          </p:nvSpPr>
          <p:spPr bwMode="auto">
            <a:xfrm>
              <a:off x="5032157" y="5091913"/>
              <a:ext cx="248191" cy="405240"/>
            </a:xfrm>
            <a:custGeom>
              <a:avLst/>
              <a:gdLst/>
              <a:ahLst/>
              <a:cxnLst>
                <a:cxn ang="0">
                  <a:pos x="37" y="245"/>
                </a:cxn>
                <a:cxn ang="0">
                  <a:pos x="37" y="232"/>
                </a:cxn>
                <a:cxn ang="0">
                  <a:pos x="73" y="215"/>
                </a:cxn>
                <a:cxn ang="0">
                  <a:pos x="79" y="210"/>
                </a:cxn>
                <a:cxn ang="0">
                  <a:pos x="79" y="188"/>
                </a:cxn>
                <a:cxn ang="0">
                  <a:pos x="57" y="149"/>
                </a:cxn>
                <a:cxn ang="0">
                  <a:pos x="141" y="75"/>
                </a:cxn>
                <a:cxn ang="0">
                  <a:pos x="134" y="0"/>
                </a:cxn>
                <a:cxn ang="0">
                  <a:pos x="121" y="13"/>
                </a:cxn>
                <a:cxn ang="0">
                  <a:pos x="73" y="13"/>
                </a:cxn>
                <a:cxn ang="0">
                  <a:pos x="57" y="30"/>
                </a:cxn>
                <a:cxn ang="0">
                  <a:pos x="73" y="45"/>
                </a:cxn>
                <a:cxn ang="0">
                  <a:pos x="79" y="67"/>
                </a:cxn>
                <a:cxn ang="0">
                  <a:pos x="79" y="82"/>
                </a:cxn>
                <a:cxn ang="0">
                  <a:pos x="73" y="95"/>
                </a:cxn>
                <a:cxn ang="0">
                  <a:pos x="57" y="82"/>
                </a:cxn>
                <a:cxn ang="0">
                  <a:pos x="57" y="67"/>
                </a:cxn>
                <a:cxn ang="0">
                  <a:pos x="49" y="67"/>
                </a:cxn>
                <a:cxn ang="0">
                  <a:pos x="44" y="50"/>
                </a:cxn>
                <a:cxn ang="0">
                  <a:pos x="0" y="75"/>
                </a:cxn>
                <a:cxn ang="0">
                  <a:pos x="0" y="82"/>
                </a:cxn>
                <a:cxn ang="0">
                  <a:pos x="16" y="82"/>
                </a:cxn>
                <a:cxn ang="0">
                  <a:pos x="37" y="90"/>
                </a:cxn>
                <a:cxn ang="0">
                  <a:pos x="44" y="112"/>
                </a:cxn>
                <a:cxn ang="0">
                  <a:pos x="37" y="149"/>
                </a:cxn>
                <a:cxn ang="0">
                  <a:pos x="16" y="188"/>
                </a:cxn>
                <a:cxn ang="0">
                  <a:pos x="24" y="245"/>
                </a:cxn>
                <a:cxn ang="0">
                  <a:pos x="37" y="245"/>
                </a:cxn>
                <a:cxn ang="0">
                  <a:pos x="37" y="245"/>
                </a:cxn>
              </a:cxnLst>
              <a:rect l="0" t="0" r="r" b="b"/>
              <a:pathLst>
                <a:path w="141" h="245">
                  <a:moveTo>
                    <a:pt x="37" y="245"/>
                  </a:moveTo>
                  <a:lnTo>
                    <a:pt x="37" y="232"/>
                  </a:lnTo>
                  <a:lnTo>
                    <a:pt x="73" y="215"/>
                  </a:lnTo>
                  <a:lnTo>
                    <a:pt x="79" y="210"/>
                  </a:lnTo>
                  <a:lnTo>
                    <a:pt x="79" y="188"/>
                  </a:lnTo>
                  <a:lnTo>
                    <a:pt x="57" y="149"/>
                  </a:lnTo>
                  <a:lnTo>
                    <a:pt x="141" y="75"/>
                  </a:lnTo>
                  <a:lnTo>
                    <a:pt x="134" y="0"/>
                  </a:lnTo>
                  <a:lnTo>
                    <a:pt x="121" y="13"/>
                  </a:lnTo>
                  <a:lnTo>
                    <a:pt x="73" y="13"/>
                  </a:lnTo>
                  <a:lnTo>
                    <a:pt x="57" y="30"/>
                  </a:lnTo>
                  <a:lnTo>
                    <a:pt x="73" y="45"/>
                  </a:lnTo>
                  <a:lnTo>
                    <a:pt x="79" y="67"/>
                  </a:lnTo>
                  <a:lnTo>
                    <a:pt x="79" y="82"/>
                  </a:lnTo>
                  <a:lnTo>
                    <a:pt x="73" y="95"/>
                  </a:lnTo>
                  <a:lnTo>
                    <a:pt x="57" y="82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4" y="5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37" y="90"/>
                  </a:lnTo>
                  <a:lnTo>
                    <a:pt x="44" y="112"/>
                  </a:lnTo>
                  <a:lnTo>
                    <a:pt x="37" y="149"/>
                  </a:lnTo>
                  <a:lnTo>
                    <a:pt x="16" y="188"/>
                  </a:lnTo>
                  <a:lnTo>
                    <a:pt x="24" y="245"/>
                  </a:lnTo>
                  <a:lnTo>
                    <a:pt x="37" y="2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6" name="Freeform 111"/>
            <p:cNvSpPr>
              <a:spLocks/>
            </p:cNvSpPr>
            <p:nvPr userDrawn="1"/>
          </p:nvSpPr>
          <p:spPr bwMode="auto">
            <a:xfrm>
              <a:off x="5350756" y="5141534"/>
              <a:ext cx="151379" cy="3341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" y="180"/>
                </a:cxn>
                <a:cxn ang="0">
                  <a:pos x="19" y="202"/>
                </a:cxn>
                <a:cxn ang="0">
                  <a:pos x="41" y="202"/>
                </a:cxn>
                <a:cxn ang="0">
                  <a:pos x="79" y="47"/>
                </a:cxn>
                <a:cxn ang="0">
                  <a:pos x="86" y="54"/>
                </a:cxn>
                <a:cxn ang="0">
                  <a:pos x="79" y="10"/>
                </a:cxn>
                <a:cxn ang="0">
                  <a:pos x="72" y="0"/>
                </a:cxn>
                <a:cxn ang="0">
                  <a:pos x="67" y="17"/>
                </a:cxn>
                <a:cxn ang="0">
                  <a:pos x="61" y="17"/>
                </a:cxn>
                <a:cxn ang="0">
                  <a:pos x="61" y="40"/>
                </a:cxn>
                <a:cxn ang="0">
                  <a:pos x="19" y="62"/>
                </a:cxn>
                <a:cxn ang="0">
                  <a:pos x="5" y="84"/>
                </a:cxn>
                <a:cxn ang="0">
                  <a:pos x="19" y="121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86" h="202">
                  <a:moveTo>
                    <a:pt x="0" y="144"/>
                  </a:moveTo>
                  <a:lnTo>
                    <a:pt x="5" y="180"/>
                  </a:lnTo>
                  <a:lnTo>
                    <a:pt x="19" y="202"/>
                  </a:lnTo>
                  <a:lnTo>
                    <a:pt x="41" y="202"/>
                  </a:lnTo>
                  <a:lnTo>
                    <a:pt x="79" y="47"/>
                  </a:lnTo>
                  <a:lnTo>
                    <a:pt x="86" y="54"/>
                  </a:lnTo>
                  <a:lnTo>
                    <a:pt x="79" y="10"/>
                  </a:lnTo>
                  <a:lnTo>
                    <a:pt x="72" y="0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61" y="40"/>
                  </a:lnTo>
                  <a:lnTo>
                    <a:pt x="19" y="62"/>
                  </a:lnTo>
                  <a:lnTo>
                    <a:pt x="5" y="84"/>
                  </a:lnTo>
                  <a:lnTo>
                    <a:pt x="19" y="121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7" name="Freeform 112"/>
            <p:cNvSpPr>
              <a:spLocks/>
            </p:cNvSpPr>
            <p:nvPr userDrawn="1"/>
          </p:nvSpPr>
          <p:spPr bwMode="auto">
            <a:xfrm>
              <a:off x="4956467" y="5550082"/>
              <a:ext cx="66888" cy="64508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22" y="32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0"/>
                </a:cxn>
                <a:cxn ang="0">
                  <a:pos x="22" y="7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38" y="13"/>
                </a:cxn>
              </a:cxnLst>
              <a:rect l="0" t="0" r="r" b="b"/>
              <a:pathLst>
                <a:path w="38" h="39">
                  <a:moveTo>
                    <a:pt x="38" y="13"/>
                  </a:moveTo>
                  <a:lnTo>
                    <a:pt x="22" y="3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38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8" name="Freeform 113"/>
            <p:cNvSpPr>
              <a:spLocks/>
            </p:cNvSpPr>
            <p:nvPr userDrawn="1"/>
          </p:nvSpPr>
          <p:spPr bwMode="auto">
            <a:xfrm>
              <a:off x="5095525" y="5075373"/>
              <a:ext cx="73929" cy="172020"/>
            </a:xfrm>
            <a:custGeom>
              <a:avLst/>
              <a:gdLst/>
              <a:ahLst/>
              <a:cxnLst>
                <a:cxn ang="0">
                  <a:pos x="8" y="60"/>
                </a:cxn>
                <a:cxn ang="0">
                  <a:pos x="0" y="53"/>
                </a:cxn>
                <a:cxn ang="0">
                  <a:pos x="8" y="36"/>
                </a:cxn>
                <a:cxn ang="0">
                  <a:pos x="8" y="23"/>
                </a:cxn>
                <a:cxn ang="0">
                  <a:pos x="13" y="16"/>
                </a:cxn>
                <a:cxn ang="0">
                  <a:pos x="8" y="0"/>
                </a:cxn>
                <a:cxn ang="0">
                  <a:pos x="21" y="0"/>
                </a:cxn>
                <a:cxn ang="0">
                  <a:pos x="35" y="23"/>
                </a:cxn>
                <a:cxn ang="0">
                  <a:pos x="21" y="36"/>
                </a:cxn>
                <a:cxn ang="0">
                  <a:pos x="35" y="53"/>
                </a:cxn>
                <a:cxn ang="0">
                  <a:pos x="42" y="75"/>
                </a:cxn>
                <a:cxn ang="0">
                  <a:pos x="42" y="90"/>
                </a:cxn>
                <a:cxn ang="0">
                  <a:pos x="35" y="104"/>
                </a:cxn>
                <a:cxn ang="0">
                  <a:pos x="21" y="90"/>
                </a:cxn>
                <a:cxn ang="0">
                  <a:pos x="21" y="75"/>
                </a:cxn>
                <a:cxn ang="0">
                  <a:pos x="13" y="75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8" y="60"/>
                </a:cxn>
              </a:cxnLst>
              <a:rect l="0" t="0" r="r" b="b"/>
              <a:pathLst>
                <a:path w="42" h="104">
                  <a:moveTo>
                    <a:pt x="8" y="60"/>
                  </a:moveTo>
                  <a:lnTo>
                    <a:pt x="0" y="53"/>
                  </a:lnTo>
                  <a:lnTo>
                    <a:pt x="8" y="36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21" y="36"/>
                  </a:lnTo>
                  <a:lnTo>
                    <a:pt x="35" y="53"/>
                  </a:lnTo>
                  <a:lnTo>
                    <a:pt x="42" y="75"/>
                  </a:lnTo>
                  <a:lnTo>
                    <a:pt x="42" y="90"/>
                  </a:lnTo>
                  <a:lnTo>
                    <a:pt x="35" y="104"/>
                  </a:lnTo>
                  <a:lnTo>
                    <a:pt x="21" y="90"/>
                  </a:lnTo>
                  <a:lnTo>
                    <a:pt x="21" y="75"/>
                  </a:lnTo>
                  <a:lnTo>
                    <a:pt x="13" y="75"/>
                  </a:lnTo>
                  <a:lnTo>
                    <a:pt x="8" y="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39" name="Freeform 114"/>
            <p:cNvSpPr>
              <a:spLocks/>
            </p:cNvSpPr>
            <p:nvPr userDrawn="1"/>
          </p:nvSpPr>
          <p:spPr bwMode="auto">
            <a:xfrm>
              <a:off x="4490009" y="3884464"/>
              <a:ext cx="88011" cy="188561"/>
            </a:xfrm>
            <a:custGeom>
              <a:avLst/>
              <a:gdLst/>
              <a:ahLst/>
              <a:cxnLst>
                <a:cxn ang="0">
                  <a:pos x="50" y="71"/>
                </a:cxn>
                <a:cxn ang="0">
                  <a:pos x="50" y="79"/>
                </a:cxn>
                <a:cxn ang="0">
                  <a:pos x="39" y="101"/>
                </a:cxn>
                <a:cxn ang="0">
                  <a:pos x="39" y="109"/>
                </a:cxn>
                <a:cxn ang="0">
                  <a:pos x="30" y="114"/>
                </a:cxn>
                <a:cxn ang="0">
                  <a:pos x="30" y="87"/>
                </a:cxn>
                <a:cxn ang="0">
                  <a:pos x="9" y="79"/>
                </a:cxn>
                <a:cxn ang="0">
                  <a:pos x="0" y="64"/>
                </a:cxn>
                <a:cxn ang="0">
                  <a:pos x="15" y="42"/>
                </a:cxn>
                <a:cxn ang="0">
                  <a:pos x="9" y="8"/>
                </a:cxn>
                <a:cxn ang="0">
                  <a:pos x="15" y="0"/>
                </a:cxn>
                <a:cxn ang="0">
                  <a:pos x="39" y="0"/>
                </a:cxn>
                <a:cxn ang="0">
                  <a:pos x="44" y="8"/>
                </a:cxn>
                <a:cxn ang="0">
                  <a:pos x="50" y="0"/>
                </a:cxn>
                <a:cxn ang="0">
                  <a:pos x="44" y="15"/>
                </a:cxn>
                <a:cxn ang="0">
                  <a:pos x="50" y="34"/>
                </a:cxn>
                <a:cxn ang="0">
                  <a:pos x="39" y="51"/>
                </a:cxn>
                <a:cxn ang="0">
                  <a:pos x="39" y="64"/>
                </a:cxn>
                <a:cxn ang="0">
                  <a:pos x="50" y="64"/>
                </a:cxn>
                <a:cxn ang="0">
                  <a:pos x="50" y="71"/>
                </a:cxn>
                <a:cxn ang="0">
                  <a:pos x="50" y="71"/>
                </a:cxn>
                <a:cxn ang="0">
                  <a:pos x="50" y="71"/>
                </a:cxn>
              </a:cxnLst>
              <a:rect l="0" t="0" r="r" b="b"/>
              <a:pathLst>
                <a:path w="50" h="114">
                  <a:moveTo>
                    <a:pt x="50" y="71"/>
                  </a:moveTo>
                  <a:lnTo>
                    <a:pt x="50" y="79"/>
                  </a:lnTo>
                  <a:lnTo>
                    <a:pt x="39" y="101"/>
                  </a:lnTo>
                  <a:lnTo>
                    <a:pt x="39" y="109"/>
                  </a:lnTo>
                  <a:lnTo>
                    <a:pt x="30" y="114"/>
                  </a:lnTo>
                  <a:lnTo>
                    <a:pt x="30" y="87"/>
                  </a:lnTo>
                  <a:lnTo>
                    <a:pt x="9" y="79"/>
                  </a:lnTo>
                  <a:lnTo>
                    <a:pt x="0" y="64"/>
                  </a:lnTo>
                  <a:lnTo>
                    <a:pt x="15" y="42"/>
                  </a:lnTo>
                  <a:lnTo>
                    <a:pt x="9" y="8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50" y="34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50" y="64"/>
                  </a:lnTo>
                  <a:lnTo>
                    <a:pt x="50" y="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0" name="Freeform 115"/>
            <p:cNvSpPr>
              <a:spLocks/>
            </p:cNvSpPr>
            <p:nvPr userDrawn="1"/>
          </p:nvSpPr>
          <p:spPr bwMode="auto">
            <a:xfrm>
              <a:off x="4658990" y="4569237"/>
              <a:ext cx="309799" cy="1968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25" y="21"/>
                </a:cxn>
                <a:cxn ang="0">
                  <a:pos x="125" y="37"/>
                </a:cxn>
                <a:cxn ang="0">
                  <a:pos x="139" y="45"/>
                </a:cxn>
                <a:cxn ang="0">
                  <a:pos x="176" y="89"/>
                </a:cxn>
                <a:cxn ang="0">
                  <a:pos x="119" y="89"/>
                </a:cxn>
                <a:cxn ang="0">
                  <a:pos x="114" y="105"/>
                </a:cxn>
                <a:cxn ang="0">
                  <a:pos x="85" y="105"/>
                </a:cxn>
                <a:cxn ang="0">
                  <a:pos x="77" y="89"/>
                </a:cxn>
                <a:cxn ang="0">
                  <a:pos x="70" y="89"/>
                </a:cxn>
                <a:cxn ang="0">
                  <a:pos x="57" y="112"/>
                </a:cxn>
                <a:cxn ang="0">
                  <a:pos x="37" y="119"/>
                </a:cxn>
                <a:cxn ang="0">
                  <a:pos x="30" y="119"/>
                </a:cxn>
                <a:cxn ang="0">
                  <a:pos x="8" y="89"/>
                </a:cxn>
                <a:cxn ang="0">
                  <a:pos x="0" y="84"/>
                </a:cxn>
                <a:cxn ang="0">
                  <a:pos x="21" y="60"/>
                </a:cxn>
                <a:cxn ang="0">
                  <a:pos x="70" y="37"/>
                </a:cxn>
                <a:cxn ang="0">
                  <a:pos x="57" y="37"/>
                </a:cxn>
                <a:cxn ang="0">
                  <a:pos x="85" y="3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76" h="119">
                  <a:moveTo>
                    <a:pt x="114" y="0"/>
                  </a:moveTo>
                  <a:lnTo>
                    <a:pt x="125" y="21"/>
                  </a:lnTo>
                  <a:lnTo>
                    <a:pt x="125" y="37"/>
                  </a:lnTo>
                  <a:lnTo>
                    <a:pt x="139" y="45"/>
                  </a:lnTo>
                  <a:lnTo>
                    <a:pt x="176" y="89"/>
                  </a:lnTo>
                  <a:lnTo>
                    <a:pt x="119" y="89"/>
                  </a:lnTo>
                  <a:lnTo>
                    <a:pt x="114" y="105"/>
                  </a:lnTo>
                  <a:lnTo>
                    <a:pt x="85" y="105"/>
                  </a:lnTo>
                  <a:lnTo>
                    <a:pt x="77" y="89"/>
                  </a:lnTo>
                  <a:lnTo>
                    <a:pt x="70" y="89"/>
                  </a:lnTo>
                  <a:lnTo>
                    <a:pt x="57" y="112"/>
                  </a:lnTo>
                  <a:lnTo>
                    <a:pt x="37" y="119"/>
                  </a:lnTo>
                  <a:lnTo>
                    <a:pt x="30" y="119"/>
                  </a:lnTo>
                  <a:lnTo>
                    <a:pt x="8" y="89"/>
                  </a:lnTo>
                  <a:lnTo>
                    <a:pt x="0" y="84"/>
                  </a:lnTo>
                  <a:lnTo>
                    <a:pt x="21" y="60"/>
                  </a:lnTo>
                  <a:lnTo>
                    <a:pt x="70" y="37"/>
                  </a:lnTo>
                  <a:lnTo>
                    <a:pt x="57" y="37"/>
                  </a:lnTo>
                  <a:lnTo>
                    <a:pt x="85" y="3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1" name="Freeform 116"/>
            <p:cNvSpPr>
              <a:spLocks/>
            </p:cNvSpPr>
            <p:nvPr userDrawn="1"/>
          </p:nvSpPr>
          <p:spPr bwMode="auto">
            <a:xfrm>
              <a:off x="4996952" y="4863656"/>
              <a:ext cx="51046" cy="44659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0" y="27"/>
                </a:cxn>
                <a:cxn ang="0">
                  <a:pos x="29" y="0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9" y="27"/>
                </a:cxn>
              </a:cxnLst>
              <a:rect l="0" t="0" r="r" b="b"/>
              <a:pathLst>
                <a:path w="29" h="27">
                  <a:moveTo>
                    <a:pt x="29" y="27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9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2" name="Freeform 117"/>
            <p:cNvSpPr>
              <a:spLocks/>
            </p:cNvSpPr>
            <p:nvPr userDrawn="1"/>
          </p:nvSpPr>
          <p:spPr bwMode="auto">
            <a:xfrm>
              <a:off x="6637477" y="4340979"/>
              <a:ext cx="183063" cy="36388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5"/>
                </a:cxn>
                <a:cxn ang="0">
                  <a:pos x="0" y="35"/>
                </a:cxn>
                <a:cxn ang="0">
                  <a:pos x="13" y="60"/>
                </a:cxn>
                <a:cxn ang="0">
                  <a:pos x="13" y="82"/>
                </a:cxn>
                <a:cxn ang="0">
                  <a:pos x="22" y="99"/>
                </a:cxn>
                <a:cxn ang="0">
                  <a:pos x="28" y="128"/>
                </a:cxn>
                <a:cxn ang="0">
                  <a:pos x="13" y="164"/>
                </a:cxn>
                <a:cxn ang="0">
                  <a:pos x="13" y="180"/>
                </a:cxn>
                <a:cxn ang="0">
                  <a:pos x="35" y="212"/>
                </a:cxn>
                <a:cxn ang="0">
                  <a:pos x="35" y="201"/>
                </a:cxn>
                <a:cxn ang="0">
                  <a:pos x="42" y="212"/>
                </a:cxn>
                <a:cxn ang="0">
                  <a:pos x="57" y="220"/>
                </a:cxn>
                <a:cxn ang="0">
                  <a:pos x="62" y="212"/>
                </a:cxn>
                <a:cxn ang="0">
                  <a:pos x="57" y="201"/>
                </a:cxn>
                <a:cxn ang="0">
                  <a:pos x="35" y="201"/>
                </a:cxn>
                <a:cxn ang="0">
                  <a:pos x="28" y="164"/>
                </a:cxn>
                <a:cxn ang="0">
                  <a:pos x="22" y="164"/>
                </a:cxn>
                <a:cxn ang="0">
                  <a:pos x="22" y="156"/>
                </a:cxn>
                <a:cxn ang="0">
                  <a:pos x="28" y="128"/>
                </a:cxn>
                <a:cxn ang="0">
                  <a:pos x="28" y="104"/>
                </a:cxn>
                <a:cxn ang="0">
                  <a:pos x="42" y="104"/>
                </a:cxn>
                <a:cxn ang="0">
                  <a:pos x="42" y="119"/>
                </a:cxn>
                <a:cxn ang="0">
                  <a:pos x="57" y="119"/>
                </a:cxn>
                <a:cxn ang="0">
                  <a:pos x="70" y="136"/>
                </a:cxn>
                <a:cxn ang="0">
                  <a:pos x="70" y="128"/>
                </a:cxn>
                <a:cxn ang="0">
                  <a:pos x="62" y="104"/>
                </a:cxn>
                <a:cxn ang="0">
                  <a:pos x="70" y="87"/>
                </a:cxn>
                <a:cxn ang="0">
                  <a:pos x="104" y="87"/>
                </a:cxn>
                <a:cxn ang="0">
                  <a:pos x="104" y="74"/>
                </a:cxn>
                <a:cxn ang="0">
                  <a:pos x="79" y="32"/>
                </a:cxn>
                <a:cxn ang="0">
                  <a:pos x="42" y="45"/>
                </a:cxn>
                <a:cxn ang="0">
                  <a:pos x="42" y="15"/>
                </a:cxn>
                <a:cxn ang="0">
                  <a:pos x="35" y="1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104" h="220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3" y="60"/>
                  </a:lnTo>
                  <a:lnTo>
                    <a:pt x="13" y="82"/>
                  </a:lnTo>
                  <a:lnTo>
                    <a:pt x="22" y="99"/>
                  </a:lnTo>
                  <a:lnTo>
                    <a:pt x="28" y="128"/>
                  </a:lnTo>
                  <a:lnTo>
                    <a:pt x="13" y="164"/>
                  </a:lnTo>
                  <a:lnTo>
                    <a:pt x="13" y="180"/>
                  </a:lnTo>
                  <a:lnTo>
                    <a:pt x="35" y="212"/>
                  </a:lnTo>
                  <a:lnTo>
                    <a:pt x="35" y="201"/>
                  </a:lnTo>
                  <a:lnTo>
                    <a:pt x="42" y="212"/>
                  </a:lnTo>
                  <a:lnTo>
                    <a:pt x="57" y="220"/>
                  </a:lnTo>
                  <a:lnTo>
                    <a:pt x="62" y="212"/>
                  </a:lnTo>
                  <a:lnTo>
                    <a:pt x="57" y="201"/>
                  </a:lnTo>
                  <a:lnTo>
                    <a:pt x="35" y="201"/>
                  </a:lnTo>
                  <a:lnTo>
                    <a:pt x="28" y="164"/>
                  </a:lnTo>
                  <a:lnTo>
                    <a:pt x="22" y="164"/>
                  </a:lnTo>
                  <a:lnTo>
                    <a:pt x="22" y="156"/>
                  </a:lnTo>
                  <a:lnTo>
                    <a:pt x="28" y="128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2" y="119"/>
                  </a:lnTo>
                  <a:lnTo>
                    <a:pt x="57" y="119"/>
                  </a:lnTo>
                  <a:lnTo>
                    <a:pt x="70" y="136"/>
                  </a:lnTo>
                  <a:lnTo>
                    <a:pt x="70" y="128"/>
                  </a:lnTo>
                  <a:lnTo>
                    <a:pt x="62" y="104"/>
                  </a:lnTo>
                  <a:lnTo>
                    <a:pt x="70" y="87"/>
                  </a:lnTo>
                  <a:lnTo>
                    <a:pt x="104" y="87"/>
                  </a:lnTo>
                  <a:lnTo>
                    <a:pt x="104" y="74"/>
                  </a:lnTo>
                  <a:lnTo>
                    <a:pt x="79" y="32"/>
                  </a:lnTo>
                  <a:lnTo>
                    <a:pt x="42" y="45"/>
                  </a:lnTo>
                  <a:lnTo>
                    <a:pt x="42" y="15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3" name="Freeform 118"/>
            <p:cNvSpPr>
              <a:spLocks/>
            </p:cNvSpPr>
            <p:nvPr userDrawn="1"/>
          </p:nvSpPr>
          <p:spPr bwMode="auto">
            <a:xfrm>
              <a:off x="6746610" y="4276472"/>
              <a:ext cx="161940" cy="3506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57" y="0"/>
                </a:cxn>
                <a:cxn ang="0">
                  <a:pos x="57" y="17"/>
                </a:cxn>
                <a:cxn ang="0">
                  <a:pos x="79" y="17"/>
                </a:cxn>
                <a:cxn ang="0">
                  <a:pos x="57" y="22"/>
                </a:cxn>
                <a:cxn ang="0">
                  <a:pos x="50" y="45"/>
                </a:cxn>
                <a:cxn ang="0">
                  <a:pos x="42" y="54"/>
                </a:cxn>
                <a:cxn ang="0">
                  <a:pos x="92" y="136"/>
                </a:cxn>
                <a:cxn ang="0">
                  <a:pos x="85" y="175"/>
                </a:cxn>
                <a:cxn ang="0">
                  <a:pos x="62" y="187"/>
                </a:cxn>
                <a:cxn ang="0">
                  <a:pos x="57" y="187"/>
                </a:cxn>
                <a:cxn ang="0">
                  <a:pos x="50" y="205"/>
                </a:cxn>
                <a:cxn ang="0">
                  <a:pos x="35" y="212"/>
                </a:cxn>
                <a:cxn ang="0">
                  <a:pos x="35" y="197"/>
                </a:cxn>
                <a:cxn ang="0">
                  <a:pos x="23" y="187"/>
                </a:cxn>
                <a:cxn ang="0">
                  <a:pos x="62" y="158"/>
                </a:cxn>
                <a:cxn ang="0">
                  <a:pos x="62" y="113"/>
                </a:cxn>
                <a:cxn ang="0">
                  <a:pos x="50" y="91"/>
                </a:cxn>
                <a:cxn ang="0">
                  <a:pos x="50" y="82"/>
                </a:cxn>
                <a:cxn ang="0">
                  <a:pos x="13" y="54"/>
                </a:cxn>
                <a:cxn ang="0">
                  <a:pos x="35" y="45"/>
                </a:cxn>
                <a:cxn ang="0">
                  <a:pos x="23" y="39"/>
                </a:cxn>
                <a:cxn ang="0">
                  <a:pos x="8" y="2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2" h="212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79" y="17"/>
                  </a:lnTo>
                  <a:lnTo>
                    <a:pt x="57" y="22"/>
                  </a:lnTo>
                  <a:lnTo>
                    <a:pt x="50" y="45"/>
                  </a:lnTo>
                  <a:lnTo>
                    <a:pt x="42" y="54"/>
                  </a:lnTo>
                  <a:lnTo>
                    <a:pt x="92" y="136"/>
                  </a:lnTo>
                  <a:lnTo>
                    <a:pt x="85" y="175"/>
                  </a:lnTo>
                  <a:lnTo>
                    <a:pt x="62" y="187"/>
                  </a:lnTo>
                  <a:lnTo>
                    <a:pt x="57" y="187"/>
                  </a:lnTo>
                  <a:lnTo>
                    <a:pt x="50" y="205"/>
                  </a:lnTo>
                  <a:lnTo>
                    <a:pt x="35" y="212"/>
                  </a:lnTo>
                  <a:lnTo>
                    <a:pt x="35" y="197"/>
                  </a:lnTo>
                  <a:lnTo>
                    <a:pt x="23" y="187"/>
                  </a:lnTo>
                  <a:lnTo>
                    <a:pt x="62" y="158"/>
                  </a:lnTo>
                  <a:lnTo>
                    <a:pt x="62" y="113"/>
                  </a:lnTo>
                  <a:lnTo>
                    <a:pt x="50" y="91"/>
                  </a:lnTo>
                  <a:lnTo>
                    <a:pt x="50" y="82"/>
                  </a:lnTo>
                  <a:lnTo>
                    <a:pt x="13" y="54"/>
                  </a:lnTo>
                  <a:lnTo>
                    <a:pt x="35" y="45"/>
                  </a:lnTo>
                  <a:lnTo>
                    <a:pt x="23" y="39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4" name="Freeform 119"/>
            <p:cNvSpPr>
              <a:spLocks/>
            </p:cNvSpPr>
            <p:nvPr userDrawn="1"/>
          </p:nvSpPr>
          <p:spPr bwMode="auto">
            <a:xfrm>
              <a:off x="6746610" y="4491497"/>
              <a:ext cx="114414" cy="99242"/>
            </a:xfrm>
            <a:custGeom>
              <a:avLst/>
              <a:gdLst/>
              <a:ahLst/>
              <a:cxnLst>
                <a:cxn ang="0">
                  <a:pos x="23" y="60"/>
                </a:cxn>
                <a:cxn ang="0">
                  <a:pos x="65" y="31"/>
                </a:cxn>
                <a:cxn ang="0">
                  <a:pos x="65" y="0"/>
                </a:cxn>
                <a:cxn ang="0">
                  <a:pos x="52" y="0"/>
                </a:cxn>
                <a:cxn ang="0">
                  <a:pos x="52" y="10"/>
                </a:cxn>
                <a:cxn ang="0">
                  <a:pos x="4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8" y="40"/>
                </a:cxn>
                <a:cxn ang="0">
                  <a:pos x="8" y="60"/>
                </a:cxn>
                <a:cxn ang="0">
                  <a:pos x="23" y="60"/>
                </a:cxn>
                <a:cxn ang="0">
                  <a:pos x="23" y="60"/>
                </a:cxn>
              </a:cxnLst>
              <a:rect l="0" t="0" r="r" b="b"/>
              <a:pathLst>
                <a:path w="65" h="60">
                  <a:moveTo>
                    <a:pt x="23" y="60"/>
                  </a:moveTo>
                  <a:lnTo>
                    <a:pt x="65" y="31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8" y="40"/>
                  </a:lnTo>
                  <a:lnTo>
                    <a:pt x="8" y="60"/>
                  </a:lnTo>
                  <a:lnTo>
                    <a:pt x="23" y="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5" name="Freeform 120"/>
            <p:cNvSpPr>
              <a:spLocks/>
            </p:cNvSpPr>
            <p:nvPr userDrawn="1"/>
          </p:nvSpPr>
          <p:spPr bwMode="auto">
            <a:xfrm>
              <a:off x="6695564" y="4676749"/>
              <a:ext cx="91531" cy="138939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24" y="17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4" y="52"/>
                </a:cxn>
                <a:cxn ang="0">
                  <a:pos x="44" y="84"/>
                </a:cxn>
                <a:cxn ang="0">
                  <a:pos x="52" y="84"/>
                </a:cxn>
                <a:cxn ang="0">
                  <a:pos x="44" y="52"/>
                </a:cxn>
                <a:cxn ang="0">
                  <a:pos x="44" y="22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9" y="9"/>
                </a:cxn>
              </a:cxnLst>
              <a:rect l="0" t="0" r="r" b="b"/>
              <a:pathLst>
                <a:path w="52" h="84">
                  <a:moveTo>
                    <a:pt x="29" y="9"/>
                  </a:moveTo>
                  <a:lnTo>
                    <a:pt x="24" y="17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4" y="52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44" y="52"/>
                  </a:lnTo>
                  <a:lnTo>
                    <a:pt x="44" y="22"/>
                  </a:lnTo>
                  <a:lnTo>
                    <a:pt x="29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6" name="Freeform 121"/>
            <p:cNvSpPr>
              <a:spLocks/>
            </p:cNvSpPr>
            <p:nvPr userDrawn="1"/>
          </p:nvSpPr>
          <p:spPr bwMode="auto">
            <a:xfrm>
              <a:off x="6908551" y="4676749"/>
              <a:ext cx="239390" cy="13893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5" y="22"/>
                </a:cxn>
                <a:cxn ang="0">
                  <a:pos x="77" y="39"/>
                </a:cxn>
                <a:cxn ang="0">
                  <a:pos x="55" y="39"/>
                </a:cxn>
                <a:cxn ang="0">
                  <a:pos x="45" y="52"/>
                </a:cxn>
                <a:cxn ang="0">
                  <a:pos x="28" y="52"/>
                </a:cxn>
                <a:cxn ang="0">
                  <a:pos x="28" y="76"/>
                </a:cxn>
                <a:cxn ang="0">
                  <a:pos x="0" y="76"/>
                </a:cxn>
                <a:cxn ang="0">
                  <a:pos x="12" y="84"/>
                </a:cxn>
                <a:cxn ang="0">
                  <a:pos x="34" y="84"/>
                </a:cxn>
                <a:cxn ang="0">
                  <a:pos x="45" y="76"/>
                </a:cxn>
                <a:cxn ang="0">
                  <a:pos x="55" y="84"/>
                </a:cxn>
                <a:cxn ang="0">
                  <a:pos x="70" y="76"/>
                </a:cxn>
                <a:cxn ang="0">
                  <a:pos x="90" y="39"/>
                </a:cxn>
                <a:cxn ang="0">
                  <a:pos x="127" y="39"/>
                </a:cxn>
                <a:cxn ang="0">
                  <a:pos x="119" y="22"/>
                </a:cxn>
                <a:cxn ang="0">
                  <a:pos x="136" y="22"/>
                </a:cxn>
                <a:cxn ang="0">
                  <a:pos x="112" y="17"/>
                </a:cxn>
                <a:cxn ang="0">
                  <a:pos x="112" y="9"/>
                </a:cxn>
                <a:cxn ang="0">
                  <a:pos x="97" y="0"/>
                </a:cxn>
                <a:cxn ang="0">
                  <a:pos x="85" y="17"/>
                </a:cxn>
                <a:cxn ang="0">
                  <a:pos x="77" y="22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136" h="84">
                  <a:moveTo>
                    <a:pt x="77" y="22"/>
                  </a:moveTo>
                  <a:lnTo>
                    <a:pt x="85" y="22"/>
                  </a:lnTo>
                  <a:lnTo>
                    <a:pt x="77" y="39"/>
                  </a:lnTo>
                  <a:lnTo>
                    <a:pt x="55" y="39"/>
                  </a:lnTo>
                  <a:lnTo>
                    <a:pt x="45" y="52"/>
                  </a:lnTo>
                  <a:lnTo>
                    <a:pt x="28" y="52"/>
                  </a:lnTo>
                  <a:lnTo>
                    <a:pt x="28" y="76"/>
                  </a:lnTo>
                  <a:lnTo>
                    <a:pt x="0" y="76"/>
                  </a:lnTo>
                  <a:lnTo>
                    <a:pt x="12" y="84"/>
                  </a:lnTo>
                  <a:lnTo>
                    <a:pt x="34" y="84"/>
                  </a:lnTo>
                  <a:lnTo>
                    <a:pt x="45" y="76"/>
                  </a:lnTo>
                  <a:lnTo>
                    <a:pt x="55" y="84"/>
                  </a:lnTo>
                  <a:lnTo>
                    <a:pt x="70" y="76"/>
                  </a:lnTo>
                  <a:lnTo>
                    <a:pt x="90" y="39"/>
                  </a:lnTo>
                  <a:lnTo>
                    <a:pt x="127" y="39"/>
                  </a:lnTo>
                  <a:lnTo>
                    <a:pt x="119" y="22"/>
                  </a:lnTo>
                  <a:lnTo>
                    <a:pt x="136" y="22"/>
                  </a:lnTo>
                  <a:lnTo>
                    <a:pt x="112" y="17"/>
                  </a:lnTo>
                  <a:lnTo>
                    <a:pt x="112" y="9"/>
                  </a:lnTo>
                  <a:lnTo>
                    <a:pt x="97" y="0"/>
                  </a:lnTo>
                  <a:lnTo>
                    <a:pt x="85" y="17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7" name="Freeform 122"/>
            <p:cNvSpPr>
              <a:spLocks/>
            </p:cNvSpPr>
            <p:nvPr userDrawn="1"/>
          </p:nvSpPr>
          <p:spPr bwMode="auto">
            <a:xfrm>
              <a:off x="6896229" y="4737949"/>
              <a:ext cx="235869" cy="203447"/>
            </a:xfrm>
            <a:custGeom>
              <a:avLst/>
              <a:gdLst/>
              <a:ahLst/>
              <a:cxnLst>
                <a:cxn ang="0">
                  <a:pos x="9" y="39"/>
                </a:cxn>
                <a:cxn ang="0">
                  <a:pos x="20" y="47"/>
                </a:cxn>
                <a:cxn ang="0">
                  <a:pos x="42" y="47"/>
                </a:cxn>
                <a:cxn ang="0">
                  <a:pos x="51" y="39"/>
                </a:cxn>
                <a:cxn ang="0">
                  <a:pos x="64" y="47"/>
                </a:cxn>
                <a:cxn ang="0">
                  <a:pos x="77" y="39"/>
                </a:cxn>
                <a:cxn ang="0">
                  <a:pos x="99" y="0"/>
                </a:cxn>
                <a:cxn ang="0">
                  <a:pos x="126" y="0"/>
                </a:cxn>
                <a:cxn ang="0">
                  <a:pos x="121" y="17"/>
                </a:cxn>
                <a:cxn ang="0">
                  <a:pos x="126" y="32"/>
                </a:cxn>
                <a:cxn ang="0">
                  <a:pos x="121" y="39"/>
                </a:cxn>
                <a:cxn ang="0">
                  <a:pos x="134" y="47"/>
                </a:cxn>
                <a:cxn ang="0">
                  <a:pos x="104" y="77"/>
                </a:cxn>
                <a:cxn ang="0">
                  <a:pos x="99" y="94"/>
                </a:cxn>
                <a:cxn ang="0">
                  <a:pos x="104" y="94"/>
                </a:cxn>
                <a:cxn ang="0">
                  <a:pos x="99" y="108"/>
                </a:cxn>
                <a:cxn ang="0">
                  <a:pos x="84" y="123"/>
                </a:cxn>
                <a:cxn ang="0">
                  <a:pos x="77" y="108"/>
                </a:cxn>
                <a:cxn ang="0">
                  <a:pos x="42" y="108"/>
                </a:cxn>
                <a:cxn ang="0">
                  <a:pos x="42" y="101"/>
                </a:cxn>
                <a:cxn ang="0">
                  <a:pos x="20" y="101"/>
                </a:cxn>
                <a:cxn ang="0">
                  <a:pos x="0" y="47"/>
                </a:cxn>
                <a:cxn ang="0">
                  <a:pos x="9" y="39"/>
                </a:cxn>
                <a:cxn ang="0">
                  <a:pos x="9" y="39"/>
                </a:cxn>
                <a:cxn ang="0">
                  <a:pos x="9" y="39"/>
                </a:cxn>
              </a:cxnLst>
              <a:rect l="0" t="0" r="r" b="b"/>
              <a:pathLst>
                <a:path w="134" h="123">
                  <a:moveTo>
                    <a:pt x="9" y="39"/>
                  </a:moveTo>
                  <a:lnTo>
                    <a:pt x="20" y="47"/>
                  </a:lnTo>
                  <a:lnTo>
                    <a:pt x="42" y="47"/>
                  </a:lnTo>
                  <a:lnTo>
                    <a:pt x="51" y="39"/>
                  </a:lnTo>
                  <a:lnTo>
                    <a:pt x="64" y="47"/>
                  </a:lnTo>
                  <a:lnTo>
                    <a:pt x="77" y="39"/>
                  </a:lnTo>
                  <a:lnTo>
                    <a:pt x="99" y="0"/>
                  </a:lnTo>
                  <a:lnTo>
                    <a:pt x="126" y="0"/>
                  </a:lnTo>
                  <a:lnTo>
                    <a:pt x="121" y="17"/>
                  </a:lnTo>
                  <a:lnTo>
                    <a:pt x="126" y="32"/>
                  </a:lnTo>
                  <a:lnTo>
                    <a:pt x="121" y="39"/>
                  </a:lnTo>
                  <a:lnTo>
                    <a:pt x="134" y="47"/>
                  </a:lnTo>
                  <a:lnTo>
                    <a:pt x="104" y="77"/>
                  </a:lnTo>
                  <a:lnTo>
                    <a:pt x="99" y="94"/>
                  </a:lnTo>
                  <a:lnTo>
                    <a:pt x="104" y="94"/>
                  </a:lnTo>
                  <a:lnTo>
                    <a:pt x="99" y="108"/>
                  </a:lnTo>
                  <a:lnTo>
                    <a:pt x="84" y="123"/>
                  </a:lnTo>
                  <a:lnTo>
                    <a:pt x="77" y="108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20" y="101"/>
                  </a:lnTo>
                  <a:lnTo>
                    <a:pt x="0" y="47"/>
                  </a:lnTo>
                  <a:lnTo>
                    <a:pt x="9" y="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8" name="Freeform 123"/>
            <p:cNvSpPr>
              <a:spLocks/>
            </p:cNvSpPr>
            <p:nvPr userDrawn="1"/>
          </p:nvSpPr>
          <p:spPr bwMode="auto">
            <a:xfrm>
              <a:off x="7419014" y="4840499"/>
              <a:ext cx="239390" cy="208409"/>
            </a:xfrm>
            <a:custGeom>
              <a:avLst/>
              <a:gdLst/>
              <a:ahLst/>
              <a:cxnLst>
                <a:cxn ang="0">
                  <a:pos x="136" y="37"/>
                </a:cxn>
                <a:cxn ang="0">
                  <a:pos x="136" y="126"/>
                </a:cxn>
                <a:cxn ang="0">
                  <a:pos x="112" y="111"/>
                </a:cxn>
                <a:cxn ang="0">
                  <a:pos x="94" y="120"/>
                </a:cxn>
                <a:cxn ang="0">
                  <a:pos x="99" y="105"/>
                </a:cxn>
                <a:cxn ang="0">
                  <a:pos x="94" y="81"/>
                </a:cxn>
                <a:cxn ang="0">
                  <a:pos x="28" y="44"/>
                </a:cxn>
                <a:cxn ang="0">
                  <a:pos x="22" y="59"/>
                </a:cxn>
                <a:cxn ang="0">
                  <a:pos x="22" y="44"/>
                </a:cxn>
                <a:cxn ang="0">
                  <a:pos x="13" y="37"/>
                </a:cxn>
                <a:cxn ang="0">
                  <a:pos x="28" y="37"/>
                </a:cxn>
                <a:cxn ang="0">
                  <a:pos x="42" y="29"/>
                </a:cxn>
                <a:cxn ang="0">
                  <a:pos x="13" y="29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42" y="12"/>
                </a:cxn>
                <a:cxn ang="0">
                  <a:pos x="42" y="29"/>
                </a:cxn>
                <a:cxn ang="0">
                  <a:pos x="58" y="44"/>
                </a:cxn>
                <a:cxn ang="0">
                  <a:pos x="72" y="29"/>
                </a:cxn>
                <a:cxn ang="0">
                  <a:pos x="94" y="20"/>
                </a:cxn>
                <a:cxn ang="0">
                  <a:pos x="136" y="37"/>
                </a:cxn>
                <a:cxn ang="0">
                  <a:pos x="136" y="37"/>
                </a:cxn>
                <a:cxn ang="0">
                  <a:pos x="136" y="37"/>
                </a:cxn>
              </a:cxnLst>
              <a:rect l="0" t="0" r="r" b="b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49" name="Freeform 124"/>
            <p:cNvSpPr>
              <a:spLocks/>
            </p:cNvSpPr>
            <p:nvPr userDrawn="1"/>
          </p:nvSpPr>
          <p:spPr bwMode="auto">
            <a:xfrm>
              <a:off x="7658404" y="4901699"/>
              <a:ext cx="223548" cy="20344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35" y="7"/>
                </a:cxn>
                <a:cxn ang="0">
                  <a:pos x="57" y="31"/>
                </a:cxn>
                <a:cxn ang="0">
                  <a:pos x="57" y="39"/>
                </a:cxn>
                <a:cxn ang="0">
                  <a:pos x="90" y="61"/>
                </a:cxn>
                <a:cxn ang="0">
                  <a:pos x="78" y="69"/>
                </a:cxn>
                <a:cxn ang="0">
                  <a:pos x="83" y="69"/>
                </a:cxn>
                <a:cxn ang="0">
                  <a:pos x="90" y="76"/>
                </a:cxn>
                <a:cxn ang="0">
                  <a:pos x="98" y="91"/>
                </a:cxn>
                <a:cxn ang="0">
                  <a:pos x="105" y="91"/>
                </a:cxn>
                <a:cxn ang="0">
                  <a:pos x="105" y="106"/>
                </a:cxn>
                <a:cxn ang="0">
                  <a:pos x="127" y="115"/>
                </a:cxn>
                <a:cxn ang="0">
                  <a:pos x="127" y="123"/>
                </a:cxn>
                <a:cxn ang="0">
                  <a:pos x="83" y="115"/>
                </a:cxn>
                <a:cxn ang="0">
                  <a:pos x="63" y="76"/>
                </a:cxn>
                <a:cxn ang="0">
                  <a:pos x="43" y="76"/>
                </a:cxn>
                <a:cxn ang="0">
                  <a:pos x="21" y="84"/>
                </a:cxn>
                <a:cxn ang="0">
                  <a:pos x="35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0" name="Freeform 125"/>
            <p:cNvSpPr>
              <a:spLocks/>
            </p:cNvSpPr>
            <p:nvPr userDrawn="1"/>
          </p:nvSpPr>
          <p:spPr bwMode="auto">
            <a:xfrm>
              <a:off x="6623395" y="4802456"/>
              <a:ext cx="40485" cy="4465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3" y="27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3" h="27">
                  <a:moveTo>
                    <a:pt x="0" y="15"/>
                  </a:moveTo>
                  <a:lnTo>
                    <a:pt x="23" y="27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1" name="Freeform 126"/>
            <p:cNvSpPr>
              <a:spLocks/>
            </p:cNvSpPr>
            <p:nvPr userDrawn="1"/>
          </p:nvSpPr>
          <p:spPr bwMode="auto">
            <a:xfrm>
              <a:off x="6660360" y="4865310"/>
              <a:ext cx="42245" cy="43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lnTo>
                    <a:pt x="24" y="2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2" name="Freeform 127"/>
            <p:cNvSpPr>
              <a:spLocks/>
            </p:cNvSpPr>
            <p:nvPr userDrawn="1"/>
          </p:nvSpPr>
          <p:spPr bwMode="auto">
            <a:xfrm>
              <a:off x="6896229" y="4357520"/>
              <a:ext cx="65128" cy="413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37" y="0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7" h="25">
                  <a:moveTo>
                    <a:pt x="0" y="5"/>
                  </a:moveTo>
                  <a:lnTo>
                    <a:pt x="0" y="22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37" y="0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3" name="Freeform 128"/>
            <p:cNvSpPr>
              <a:spLocks/>
            </p:cNvSpPr>
            <p:nvPr userDrawn="1"/>
          </p:nvSpPr>
          <p:spPr bwMode="auto">
            <a:xfrm>
              <a:off x="7012404" y="5108454"/>
              <a:ext cx="957559" cy="752588"/>
            </a:xfrm>
            <a:custGeom>
              <a:avLst/>
              <a:gdLst/>
              <a:ahLst/>
              <a:cxnLst>
                <a:cxn ang="0">
                  <a:pos x="47" y="388"/>
                </a:cxn>
                <a:cxn ang="0">
                  <a:pos x="90" y="358"/>
                </a:cxn>
                <a:cxn ang="0">
                  <a:pos x="147" y="349"/>
                </a:cxn>
                <a:cxn ang="0">
                  <a:pos x="246" y="319"/>
                </a:cxn>
                <a:cxn ang="0">
                  <a:pos x="281" y="349"/>
                </a:cxn>
                <a:cxn ang="0">
                  <a:pos x="303" y="388"/>
                </a:cxn>
                <a:cxn ang="0">
                  <a:pos x="331" y="358"/>
                </a:cxn>
                <a:cxn ang="0">
                  <a:pos x="331" y="388"/>
                </a:cxn>
                <a:cxn ang="0">
                  <a:pos x="338" y="388"/>
                </a:cxn>
                <a:cxn ang="0">
                  <a:pos x="346" y="396"/>
                </a:cxn>
                <a:cxn ang="0">
                  <a:pos x="353" y="425"/>
                </a:cxn>
                <a:cxn ang="0">
                  <a:pos x="395" y="440"/>
                </a:cxn>
                <a:cxn ang="0">
                  <a:pos x="424" y="433"/>
                </a:cxn>
                <a:cxn ang="0">
                  <a:pos x="432" y="440"/>
                </a:cxn>
                <a:cxn ang="0">
                  <a:pos x="454" y="455"/>
                </a:cxn>
                <a:cxn ang="0">
                  <a:pos x="496" y="433"/>
                </a:cxn>
                <a:cxn ang="0">
                  <a:pos x="537" y="312"/>
                </a:cxn>
                <a:cxn ang="0">
                  <a:pos x="537" y="230"/>
                </a:cxn>
                <a:cxn ang="0">
                  <a:pos x="511" y="193"/>
                </a:cxn>
                <a:cxn ang="0">
                  <a:pos x="496" y="180"/>
                </a:cxn>
                <a:cxn ang="0">
                  <a:pos x="432" y="82"/>
                </a:cxn>
                <a:cxn ang="0">
                  <a:pos x="424" y="59"/>
                </a:cxn>
                <a:cxn ang="0">
                  <a:pos x="395" y="0"/>
                </a:cxn>
                <a:cxn ang="0">
                  <a:pos x="380" y="22"/>
                </a:cxn>
                <a:cxn ang="0">
                  <a:pos x="353" y="104"/>
                </a:cxn>
                <a:cxn ang="0">
                  <a:pos x="311" y="74"/>
                </a:cxn>
                <a:cxn ang="0">
                  <a:pos x="296" y="67"/>
                </a:cxn>
                <a:cxn ang="0">
                  <a:pos x="311" y="37"/>
                </a:cxn>
                <a:cxn ang="0">
                  <a:pos x="311" y="22"/>
                </a:cxn>
                <a:cxn ang="0">
                  <a:pos x="303" y="22"/>
                </a:cxn>
                <a:cxn ang="0">
                  <a:pos x="253" y="5"/>
                </a:cxn>
                <a:cxn ang="0">
                  <a:pos x="239" y="22"/>
                </a:cxn>
                <a:cxn ang="0">
                  <a:pos x="226" y="37"/>
                </a:cxn>
                <a:cxn ang="0">
                  <a:pos x="217" y="67"/>
                </a:cxn>
                <a:cxn ang="0">
                  <a:pos x="206" y="67"/>
                </a:cxn>
                <a:cxn ang="0">
                  <a:pos x="196" y="43"/>
                </a:cxn>
                <a:cxn ang="0">
                  <a:pos x="169" y="59"/>
                </a:cxn>
                <a:cxn ang="0">
                  <a:pos x="154" y="82"/>
                </a:cxn>
                <a:cxn ang="0">
                  <a:pos x="147" y="87"/>
                </a:cxn>
                <a:cxn ang="0">
                  <a:pos x="132" y="82"/>
                </a:cxn>
                <a:cxn ang="0">
                  <a:pos x="125" y="112"/>
                </a:cxn>
                <a:cxn ang="0">
                  <a:pos x="40" y="151"/>
                </a:cxn>
                <a:cxn ang="0">
                  <a:pos x="5" y="163"/>
                </a:cxn>
                <a:cxn ang="0">
                  <a:pos x="0" y="193"/>
                </a:cxn>
                <a:cxn ang="0">
                  <a:pos x="5" y="223"/>
                </a:cxn>
                <a:cxn ang="0">
                  <a:pos x="0" y="230"/>
                </a:cxn>
                <a:cxn ang="0">
                  <a:pos x="33" y="349"/>
                </a:cxn>
                <a:cxn ang="0">
                  <a:pos x="25" y="364"/>
                </a:cxn>
                <a:cxn ang="0">
                  <a:pos x="25" y="364"/>
                </a:cxn>
              </a:cxnLst>
              <a:rect l="0" t="0" r="r" b="b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4" name="Freeform 129"/>
            <p:cNvSpPr>
              <a:spLocks/>
            </p:cNvSpPr>
            <p:nvPr userDrawn="1"/>
          </p:nvSpPr>
          <p:spPr bwMode="auto">
            <a:xfrm>
              <a:off x="6575869" y="4701560"/>
              <a:ext cx="255232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3" y="52"/>
                </a:cxn>
                <a:cxn ang="0">
                  <a:pos x="47" y="61"/>
                </a:cxn>
                <a:cxn ang="0">
                  <a:pos x="119" y="167"/>
                </a:cxn>
                <a:cxn ang="0">
                  <a:pos x="137" y="167"/>
                </a:cxn>
                <a:cxn ang="0">
                  <a:pos x="145" y="128"/>
                </a:cxn>
                <a:cxn ang="0">
                  <a:pos x="137" y="116"/>
                </a:cxn>
                <a:cxn ang="0">
                  <a:pos x="130" y="116"/>
                </a:cxn>
                <a:cxn ang="0">
                  <a:pos x="119" y="99"/>
                </a:cxn>
                <a:cxn ang="0">
                  <a:pos x="110" y="99"/>
                </a:cxn>
                <a:cxn ang="0">
                  <a:pos x="110" y="84"/>
                </a:cxn>
                <a:cxn ang="0">
                  <a:pos x="104" y="78"/>
                </a:cxn>
                <a:cxn ang="0">
                  <a:pos x="104" y="69"/>
                </a:cxn>
                <a:cxn ang="0">
                  <a:pos x="73" y="52"/>
                </a:cxn>
                <a:cxn ang="0">
                  <a:pos x="68" y="52"/>
                </a:cxn>
                <a:cxn ang="0">
                  <a:pos x="27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0" y="7"/>
                  </a:lnTo>
                  <a:lnTo>
                    <a:pt x="33" y="52"/>
                  </a:lnTo>
                  <a:lnTo>
                    <a:pt x="47" y="61"/>
                  </a:lnTo>
                  <a:lnTo>
                    <a:pt x="119" y="167"/>
                  </a:lnTo>
                  <a:lnTo>
                    <a:pt x="137" y="167"/>
                  </a:lnTo>
                  <a:lnTo>
                    <a:pt x="145" y="128"/>
                  </a:lnTo>
                  <a:lnTo>
                    <a:pt x="137" y="116"/>
                  </a:lnTo>
                  <a:lnTo>
                    <a:pt x="130" y="116"/>
                  </a:lnTo>
                  <a:lnTo>
                    <a:pt x="119" y="99"/>
                  </a:lnTo>
                  <a:lnTo>
                    <a:pt x="110" y="99"/>
                  </a:lnTo>
                  <a:lnTo>
                    <a:pt x="110" y="84"/>
                  </a:lnTo>
                  <a:lnTo>
                    <a:pt x="104" y="78"/>
                  </a:lnTo>
                  <a:lnTo>
                    <a:pt x="104" y="69"/>
                  </a:lnTo>
                  <a:lnTo>
                    <a:pt x="73" y="52"/>
                  </a:lnTo>
                  <a:lnTo>
                    <a:pt x="68" y="52"/>
                  </a:lnTo>
                  <a:lnTo>
                    <a:pt x="2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5" name="Freeform 130"/>
            <p:cNvSpPr>
              <a:spLocks/>
            </p:cNvSpPr>
            <p:nvPr userDrawn="1"/>
          </p:nvSpPr>
          <p:spPr bwMode="auto">
            <a:xfrm>
              <a:off x="6820540" y="4979439"/>
              <a:ext cx="209466" cy="6119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7" y="29"/>
                </a:cxn>
                <a:cxn ang="0">
                  <a:pos x="119" y="37"/>
                </a:cxn>
                <a:cxn ang="0">
                  <a:pos x="119" y="29"/>
                </a:cxn>
                <a:cxn ang="0">
                  <a:pos x="99" y="29"/>
                </a:cxn>
                <a:cxn ang="0">
                  <a:pos x="94" y="22"/>
                </a:cxn>
                <a:cxn ang="0">
                  <a:pos x="62" y="15"/>
                </a:cxn>
                <a:cxn ang="0">
                  <a:pos x="62" y="22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19" h="37">
                  <a:moveTo>
                    <a:pt x="0" y="15"/>
                  </a:moveTo>
                  <a:lnTo>
                    <a:pt x="37" y="29"/>
                  </a:lnTo>
                  <a:lnTo>
                    <a:pt x="119" y="37"/>
                  </a:lnTo>
                  <a:lnTo>
                    <a:pt x="119" y="29"/>
                  </a:lnTo>
                  <a:lnTo>
                    <a:pt x="99" y="29"/>
                  </a:lnTo>
                  <a:lnTo>
                    <a:pt x="94" y="22"/>
                  </a:lnTo>
                  <a:lnTo>
                    <a:pt x="62" y="15"/>
                  </a:lnTo>
                  <a:lnTo>
                    <a:pt x="62" y="2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6" name="Freeform 131"/>
            <p:cNvSpPr>
              <a:spLocks/>
            </p:cNvSpPr>
            <p:nvPr userDrawn="1"/>
          </p:nvSpPr>
          <p:spPr bwMode="auto">
            <a:xfrm>
              <a:off x="7070491" y="5040638"/>
              <a:ext cx="186583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1"/>
                </a:cxn>
                <a:cxn ang="0">
                  <a:pos x="42" y="0"/>
                </a:cxn>
                <a:cxn ang="0">
                  <a:pos x="77" y="31"/>
                </a:cxn>
                <a:cxn ang="0">
                  <a:pos x="106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06" h="31">
                  <a:moveTo>
                    <a:pt x="0" y="31"/>
                  </a:moveTo>
                  <a:lnTo>
                    <a:pt x="5" y="31"/>
                  </a:lnTo>
                  <a:lnTo>
                    <a:pt x="42" y="0"/>
                  </a:lnTo>
                  <a:lnTo>
                    <a:pt x="77" y="31"/>
                  </a:lnTo>
                  <a:lnTo>
                    <a:pt x="106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7" name="Freeform 132"/>
            <p:cNvSpPr>
              <a:spLocks/>
            </p:cNvSpPr>
            <p:nvPr userDrawn="1"/>
          </p:nvSpPr>
          <p:spPr bwMode="auto">
            <a:xfrm>
              <a:off x="7132099" y="5075373"/>
              <a:ext cx="4752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8"/>
                </a:cxn>
                <a:cxn ang="0">
                  <a:pos x="27" y="2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14" y="28"/>
                  </a:lnTo>
                  <a:lnTo>
                    <a:pt x="27" y="28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8" name="Freeform 133"/>
            <p:cNvSpPr>
              <a:spLocks/>
            </p:cNvSpPr>
            <p:nvPr userDrawn="1"/>
          </p:nvSpPr>
          <p:spPr bwMode="auto">
            <a:xfrm>
              <a:off x="7235951" y="5040638"/>
              <a:ext cx="96812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2" y="31"/>
                </a:cxn>
                <a:cxn ang="0">
                  <a:pos x="55" y="0"/>
                </a:cxn>
                <a:cxn ang="0">
                  <a:pos x="30" y="0"/>
                </a:cxn>
                <a:cxn ang="0">
                  <a:pos x="15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15" y="22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59" name="Freeform 134"/>
            <p:cNvSpPr>
              <a:spLocks/>
            </p:cNvSpPr>
            <p:nvPr userDrawn="1"/>
          </p:nvSpPr>
          <p:spPr bwMode="auto">
            <a:xfrm>
              <a:off x="6820540" y="4876888"/>
              <a:ext cx="44005" cy="4465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5" y="27"/>
                </a:cxn>
                <a:cxn ang="0">
                  <a:pos x="25" y="20"/>
                </a:cxn>
                <a:cxn ang="0">
                  <a:pos x="13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5" h="27">
                  <a:moveTo>
                    <a:pt x="0" y="10"/>
                  </a:moveTo>
                  <a:lnTo>
                    <a:pt x="25" y="27"/>
                  </a:lnTo>
                  <a:lnTo>
                    <a:pt x="25" y="20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0" name="Freeform 135"/>
            <p:cNvSpPr>
              <a:spLocks/>
            </p:cNvSpPr>
            <p:nvPr userDrawn="1"/>
          </p:nvSpPr>
          <p:spPr bwMode="auto">
            <a:xfrm>
              <a:off x="6869826" y="4934779"/>
              <a:ext cx="26403" cy="28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5" y="1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7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1" name="Freeform 136"/>
            <p:cNvSpPr>
              <a:spLocks/>
            </p:cNvSpPr>
            <p:nvPr userDrawn="1"/>
          </p:nvSpPr>
          <p:spPr bwMode="auto">
            <a:xfrm>
              <a:off x="6868066" y="4918239"/>
              <a:ext cx="26403" cy="23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2" name="Freeform 137"/>
            <p:cNvSpPr>
              <a:spLocks/>
            </p:cNvSpPr>
            <p:nvPr userDrawn="1"/>
          </p:nvSpPr>
          <p:spPr bwMode="auto">
            <a:xfrm>
              <a:off x="7132099" y="4802456"/>
              <a:ext cx="151379" cy="1769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7" y="107"/>
                </a:cxn>
                <a:cxn ang="0">
                  <a:pos x="14" y="101"/>
                </a:cxn>
                <a:cxn ang="0">
                  <a:pos x="14" y="69"/>
                </a:cxn>
                <a:cxn ang="0">
                  <a:pos x="27" y="62"/>
                </a:cxn>
                <a:cxn ang="0">
                  <a:pos x="34" y="62"/>
                </a:cxn>
                <a:cxn ang="0">
                  <a:pos x="27" y="69"/>
                </a:cxn>
                <a:cxn ang="0">
                  <a:pos x="34" y="86"/>
                </a:cxn>
                <a:cxn ang="0">
                  <a:pos x="34" y="92"/>
                </a:cxn>
                <a:cxn ang="0">
                  <a:pos x="49" y="92"/>
                </a:cxn>
                <a:cxn ang="0">
                  <a:pos x="49" y="107"/>
                </a:cxn>
                <a:cxn ang="0">
                  <a:pos x="56" y="101"/>
                </a:cxn>
                <a:cxn ang="0">
                  <a:pos x="56" y="92"/>
                </a:cxn>
                <a:cxn ang="0">
                  <a:pos x="42" y="69"/>
                </a:cxn>
                <a:cxn ang="0">
                  <a:pos x="49" y="69"/>
                </a:cxn>
                <a:cxn ang="0">
                  <a:pos x="34" y="55"/>
                </a:cxn>
                <a:cxn ang="0">
                  <a:pos x="49" y="38"/>
                </a:cxn>
                <a:cxn ang="0">
                  <a:pos x="56" y="38"/>
                </a:cxn>
                <a:cxn ang="0">
                  <a:pos x="27" y="47"/>
                </a:cxn>
                <a:cxn ang="0">
                  <a:pos x="14" y="38"/>
                </a:cxn>
                <a:cxn ang="0">
                  <a:pos x="14" y="25"/>
                </a:cxn>
                <a:cxn ang="0">
                  <a:pos x="27" y="15"/>
                </a:cxn>
                <a:cxn ang="0">
                  <a:pos x="77" y="15"/>
                </a:cxn>
                <a:cxn ang="0">
                  <a:pos x="86" y="0"/>
                </a:cxn>
                <a:cxn ang="0">
                  <a:pos x="49" y="15"/>
                </a:cxn>
                <a:cxn ang="0">
                  <a:pos x="27" y="8"/>
                </a:cxn>
                <a:cxn ang="0">
                  <a:pos x="27" y="15"/>
                </a:cxn>
                <a:cxn ang="0">
                  <a:pos x="14" y="15"/>
                </a:cxn>
                <a:cxn ang="0">
                  <a:pos x="14" y="38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107">
                  <a:moveTo>
                    <a:pt x="0" y="62"/>
                  </a:moveTo>
                  <a:lnTo>
                    <a:pt x="0" y="69"/>
                  </a:lnTo>
                  <a:lnTo>
                    <a:pt x="7" y="69"/>
                  </a:lnTo>
                  <a:lnTo>
                    <a:pt x="7" y="107"/>
                  </a:lnTo>
                  <a:lnTo>
                    <a:pt x="14" y="101"/>
                  </a:lnTo>
                  <a:lnTo>
                    <a:pt x="14" y="69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27" y="6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49" y="92"/>
                  </a:lnTo>
                  <a:lnTo>
                    <a:pt x="49" y="107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42" y="69"/>
                  </a:lnTo>
                  <a:lnTo>
                    <a:pt x="49" y="69"/>
                  </a:lnTo>
                  <a:lnTo>
                    <a:pt x="34" y="55"/>
                  </a:lnTo>
                  <a:lnTo>
                    <a:pt x="49" y="38"/>
                  </a:lnTo>
                  <a:lnTo>
                    <a:pt x="56" y="38"/>
                  </a:lnTo>
                  <a:lnTo>
                    <a:pt x="27" y="47"/>
                  </a:lnTo>
                  <a:lnTo>
                    <a:pt x="14" y="38"/>
                  </a:lnTo>
                  <a:lnTo>
                    <a:pt x="14" y="25"/>
                  </a:lnTo>
                  <a:lnTo>
                    <a:pt x="27" y="15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49" y="15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14" y="15"/>
                  </a:lnTo>
                  <a:lnTo>
                    <a:pt x="14" y="38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3" name="Freeform 138"/>
            <p:cNvSpPr>
              <a:spLocks/>
            </p:cNvSpPr>
            <p:nvPr userDrawn="1"/>
          </p:nvSpPr>
          <p:spPr bwMode="auto">
            <a:xfrm>
              <a:off x="7332764" y="4787570"/>
              <a:ext cx="42245" cy="777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2"/>
                </a:cxn>
                <a:cxn ang="0">
                  <a:pos x="24" y="47"/>
                </a:cxn>
                <a:cxn ang="0">
                  <a:pos x="9" y="32"/>
                </a:cxn>
                <a:cxn ang="0">
                  <a:pos x="9" y="26"/>
                </a:cxn>
                <a:cxn ang="0">
                  <a:pos x="24" y="26"/>
                </a:cxn>
                <a:cxn ang="0">
                  <a:pos x="24" y="7"/>
                </a:cxn>
                <a:cxn ang="0">
                  <a:pos x="24" y="17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4" h="47">
                  <a:moveTo>
                    <a:pt x="0" y="17"/>
                  </a:moveTo>
                  <a:lnTo>
                    <a:pt x="9" y="32"/>
                  </a:lnTo>
                  <a:lnTo>
                    <a:pt x="24" y="47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24" y="2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4" name="Freeform 139"/>
            <p:cNvSpPr>
              <a:spLocks/>
            </p:cNvSpPr>
            <p:nvPr userDrawn="1"/>
          </p:nvSpPr>
          <p:spPr bwMode="auto">
            <a:xfrm>
              <a:off x="7297559" y="4916585"/>
              <a:ext cx="38725" cy="4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2" y="25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5" name="Freeform 140"/>
            <p:cNvSpPr>
              <a:spLocks/>
            </p:cNvSpPr>
            <p:nvPr userDrawn="1"/>
          </p:nvSpPr>
          <p:spPr bwMode="auto">
            <a:xfrm>
              <a:off x="7339804" y="4901699"/>
              <a:ext cx="79210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29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45" h="29">
                  <a:moveTo>
                    <a:pt x="0" y="9"/>
                  </a:moveTo>
                  <a:lnTo>
                    <a:pt x="45" y="29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6" name="Freeform 141"/>
            <p:cNvSpPr>
              <a:spLocks/>
            </p:cNvSpPr>
            <p:nvPr userDrawn="1"/>
          </p:nvSpPr>
          <p:spPr bwMode="auto">
            <a:xfrm>
              <a:off x="7158502" y="4395562"/>
              <a:ext cx="98572" cy="12239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51"/>
                </a:cxn>
                <a:cxn ang="0">
                  <a:pos x="12" y="58"/>
                </a:cxn>
                <a:cxn ang="0">
                  <a:pos x="12" y="68"/>
                </a:cxn>
                <a:cxn ang="0">
                  <a:pos x="29" y="68"/>
                </a:cxn>
                <a:cxn ang="0">
                  <a:pos x="34" y="74"/>
                </a:cxn>
                <a:cxn ang="0">
                  <a:pos x="34" y="68"/>
                </a:cxn>
                <a:cxn ang="0">
                  <a:pos x="41" y="74"/>
                </a:cxn>
                <a:cxn ang="0">
                  <a:pos x="56" y="74"/>
                </a:cxn>
                <a:cxn ang="0">
                  <a:pos x="41" y="68"/>
                </a:cxn>
                <a:cxn ang="0">
                  <a:pos x="56" y="68"/>
                </a:cxn>
                <a:cxn ang="0">
                  <a:pos x="34" y="58"/>
                </a:cxn>
                <a:cxn ang="0">
                  <a:pos x="29" y="68"/>
                </a:cxn>
                <a:cxn ang="0">
                  <a:pos x="19" y="51"/>
                </a:cxn>
                <a:cxn ang="0">
                  <a:pos x="34" y="21"/>
                </a:cxn>
                <a:cxn ang="0">
                  <a:pos x="29" y="14"/>
                </a:cxn>
                <a:cxn ang="0">
                  <a:pos x="34" y="0"/>
                </a:cxn>
                <a:cxn ang="0">
                  <a:pos x="29" y="5"/>
                </a:cxn>
                <a:cxn ang="0">
                  <a:pos x="12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6" h="74">
                  <a:moveTo>
                    <a:pt x="0" y="31"/>
                  </a:moveTo>
                  <a:lnTo>
                    <a:pt x="0" y="51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29" y="68"/>
                  </a:lnTo>
                  <a:lnTo>
                    <a:pt x="34" y="74"/>
                  </a:lnTo>
                  <a:lnTo>
                    <a:pt x="34" y="68"/>
                  </a:lnTo>
                  <a:lnTo>
                    <a:pt x="41" y="74"/>
                  </a:lnTo>
                  <a:lnTo>
                    <a:pt x="56" y="74"/>
                  </a:lnTo>
                  <a:lnTo>
                    <a:pt x="41" y="68"/>
                  </a:lnTo>
                  <a:lnTo>
                    <a:pt x="56" y="68"/>
                  </a:lnTo>
                  <a:lnTo>
                    <a:pt x="34" y="58"/>
                  </a:lnTo>
                  <a:lnTo>
                    <a:pt x="29" y="68"/>
                  </a:lnTo>
                  <a:lnTo>
                    <a:pt x="19" y="51"/>
                  </a:lnTo>
                  <a:lnTo>
                    <a:pt x="34" y="21"/>
                  </a:lnTo>
                  <a:lnTo>
                    <a:pt x="29" y="14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7" name="Freeform 142"/>
            <p:cNvSpPr>
              <a:spLocks/>
            </p:cNvSpPr>
            <p:nvPr userDrawn="1"/>
          </p:nvSpPr>
          <p:spPr bwMode="auto">
            <a:xfrm>
              <a:off x="7082812" y="4569237"/>
              <a:ext cx="65128" cy="7112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7" y="13"/>
                </a:cxn>
                <a:cxn ang="0">
                  <a:pos x="37" y="0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37" h="43">
                  <a:moveTo>
                    <a:pt x="0" y="43"/>
                  </a:moveTo>
                  <a:lnTo>
                    <a:pt x="37" y="13"/>
                  </a:lnTo>
                  <a:lnTo>
                    <a:pt x="37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8" name="Freeform 143"/>
            <p:cNvSpPr>
              <a:spLocks/>
            </p:cNvSpPr>
            <p:nvPr userDrawn="1"/>
          </p:nvSpPr>
          <p:spPr bwMode="auto">
            <a:xfrm>
              <a:off x="7158502" y="4516307"/>
              <a:ext cx="3872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7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lnTo>
                    <a:pt x="22" y="2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69" name="Freeform 144"/>
            <p:cNvSpPr>
              <a:spLocks/>
            </p:cNvSpPr>
            <p:nvPr userDrawn="1"/>
          </p:nvSpPr>
          <p:spPr bwMode="auto">
            <a:xfrm>
              <a:off x="7274676" y="4541118"/>
              <a:ext cx="38725" cy="578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13" y="17"/>
                </a:cxn>
                <a:cxn ang="0">
                  <a:pos x="22" y="17"/>
                </a:cxn>
                <a:cxn ang="0">
                  <a:pos x="13" y="8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lnTo>
                    <a:pt x="13" y="8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7"/>
                  </a:lnTo>
                  <a:lnTo>
                    <a:pt x="22" y="17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0" name="Freeform 145"/>
            <p:cNvSpPr>
              <a:spLocks/>
            </p:cNvSpPr>
            <p:nvPr userDrawn="1"/>
          </p:nvSpPr>
          <p:spPr bwMode="auto">
            <a:xfrm>
              <a:off x="7209548" y="4554350"/>
              <a:ext cx="65128" cy="7277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20"/>
                </a:cxn>
                <a:cxn ang="0">
                  <a:pos x="8" y="29"/>
                </a:cxn>
                <a:cxn ang="0">
                  <a:pos x="15" y="44"/>
                </a:cxn>
                <a:cxn ang="0">
                  <a:pos x="15" y="29"/>
                </a:cxn>
                <a:cxn ang="0">
                  <a:pos x="37" y="37"/>
                </a:cxn>
                <a:cxn ang="0">
                  <a:pos x="37" y="29"/>
                </a:cxn>
                <a:cxn ang="0">
                  <a:pos x="30" y="29"/>
                </a:cxn>
                <a:cxn ang="0">
                  <a:pos x="30" y="7"/>
                </a:cxn>
                <a:cxn ang="0">
                  <a:pos x="15" y="20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37" h="44">
                  <a:moveTo>
                    <a:pt x="0" y="20"/>
                  </a:moveTo>
                  <a:lnTo>
                    <a:pt x="8" y="20"/>
                  </a:lnTo>
                  <a:lnTo>
                    <a:pt x="8" y="29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7" y="37"/>
                  </a:lnTo>
                  <a:lnTo>
                    <a:pt x="37" y="29"/>
                  </a:lnTo>
                  <a:lnTo>
                    <a:pt x="30" y="29"/>
                  </a:lnTo>
                  <a:lnTo>
                    <a:pt x="30" y="7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1" name="Freeform 146"/>
            <p:cNvSpPr>
              <a:spLocks/>
            </p:cNvSpPr>
            <p:nvPr userDrawn="1"/>
          </p:nvSpPr>
          <p:spPr bwMode="auto">
            <a:xfrm>
              <a:off x="7209548" y="4599009"/>
              <a:ext cx="100333" cy="10916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7" y="40"/>
                </a:cxn>
                <a:cxn ang="0">
                  <a:pos x="33" y="40"/>
                </a:cxn>
                <a:cxn ang="0">
                  <a:pos x="28" y="57"/>
                </a:cxn>
                <a:cxn ang="0">
                  <a:pos x="43" y="66"/>
                </a:cxn>
                <a:cxn ang="0">
                  <a:pos x="48" y="57"/>
                </a:cxn>
                <a:cxn ang="0">
                  <a:pos x="43" y="47"/>
                </a:cxn>
                <a:cxn ang="0">
                  <a:pos x="48" y="40"/>
                </a:cxn>
                <a:cxn ang="0">
                  <a:pos x="57" y="57"/>
                </a:cxn>
                <a:cxn ang="0">
                  <a:pos x="57" y="17"/>
                </a:cxn>
                <a:cxn ang="0">
                  <a:pos x="43" y="0"/>
                </a:cxn>
                <a:cxn ang="0">
                  <a:pos x="43" y="17"/>
                </a:cxn>
                <a:cxn ang="0">
                  <a:pos x="33" y="17"/>
                </a:cxn>
                <a:cxn ang="0">
                  <a:pos x="28" y="25"/>
                </a:cxn>
                <a:cxn ang="0">
                  <a:pos x="13" y="1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57" h="66">
                  <a:moveTo>
                    <a:pt x="0" y="47"/>
                  </a:moveTo>
                  <a:lnTo>
                    <a:pt x="7" y="40"/>
                  </a:lnTo>
                  <a:lnTo>
                    <a:pt x="33" y="40"/>
                  </a:lnTo>
                  <a:lnTo>
                    <a:pt x="28" y="57"/>
                  </a:lnTo>
                  <a:lnTo>
                    <a:pt x="43" y="66"/>
                  </a:lnTo>
                  <a:lnTo>
                    <a:pt x="48" y="57"/>
                  </a:lnTo>
                  <a:lnTo>
                    <a:pt x="43" y="47"/>
                  </a:lnTo>
                  <a:lnTo>
                    <a:pt x="48" y="40"/>
                  </a:lnTo>
                  <a:lnTo>
                    <a:pt x="57" y="57"/>
                  </a:lnTo>
                  <a:lnTo>
                    <a:pt x="57" y="17"/>
                  </a:lnTo>
                  <a:lnTo>
                    <a:pt x="43" y="0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28" y="25"/>
                  </a:lnTo>
                  <a:lnTo>
                    <a:pt x="13" y="17"/>
                  </a:lnTo>
                  <a:lnTo>
                    <a:pt x="0" y="4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2" name="Freeform 147"/>
            <p:cNvSpPr>
              <a:spLocks/>
            </p:cNvSpPr>
            <p:nvPr userDrawn="1"/>
          </p:nvSpPr>
          <p:spPr bwMode="auto">
            <a:xfrm>
              <a:off x="7822105" y="4938088"/>
              <a:ext cx="100333" cy="661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0"/>
                </a:cxn>
                <a:cxn ang="0">
                  <a:pos x="36" y="40"/>
                </a:cxn>
                <a:cxn ang="0">
                  <a:pos x="51" y="24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5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3" name="Freeform 148"/>
            <p:cNvSpPr>
              <a:spLocks/>
            </p:cNvSpPr>
            <p:nvPr userDrawn="1"/>
          </p:nvSpPr>
          <p:spPr bwMode="auto">
            <a:xfrm>
              <a:off x="7985805" y="4966206"/>
              <a:ext cx="40485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23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4" name="Freeform 149"/>
            <p:cNvSpPr>
              <a:spLocks/>
            </p:cNvSpPr>
            <p:nvPr userDrawn="1"/>
          </p:nvSpPr>
          <p:spPr bwMode="auto">
            <a:xfrm>
              <a:off x="6068926" y="3323745"/>
              <a:ext cx="1438099" cy="1022197"/>
            </a:xfrm>
            <a:custGeom>
              <a:avLst/>
              <a:gdLst/>
              <a:ahLst/>
              <a:cxnLst>
                <a:cxn ang="0">
                  <a:pos x="199" y="126"/>
                </a:cxn>
                <a:cxn ang="0">
                  <a:pos x="227" y="179"/>
                </a:cxn>
                <a:cxn ang="0">
                  <a:pos x="355" y="225"/>
                </a:cxn>
                <a:cxn ang="0">
                  <a:pos x="447" y="232"/>
                </a:cxn>
                <a:cxn ang="0">
                  <a:pos x="505" y="201"/>
                </a:cxn>
                <a:cxn ang="0">
                  <a:pos x="562" y="171"/>
                </a:cxn>
                <a:cxn ang="0">
                  <a:pos x="604" y="132"/>
                </a:cxn>
                <a:cxn ang="0">
                  <a:pos x="562" y="132"/>
                </a:cxn>
                <a:cxn ang="0">
                  <a:pos x="591" y="89"/>
                </a:cxn>
                <a:cxn ang="0">
                  <a:pos x="631" y="28"/>
                </a:cxn>
                <a:cxn ang="0">
                  <a:pos x="631" y="8"/>
                </a:cxn>
                <a:cxn ang="0">
                  <a:pos x="705" y="21"/>
                </a:cxn>
                <a:cxn ang="0">
                  <a:pos x="769" y="104"/>
                </a:cxn>
                <a:cxn ang="0">
                  <a:pos x="817" y="110"/>
                </a:cxn>
                <a:cxn ang="0">
                  <a:pos x="782" y="179"/>
                </a:cxn>
                <a:cxn ang="0">
                  <a:pos x="769" y="232"/>
                </a:cxn>
                <a:cxn ang="0">
                  <a:pos x="733" y="247"/>
                </a:cxn>
                <a:cxn ang="0">
                  <a:pos x="683" y="284"/>
                </a:cxn>
                <a:cxn ang="0">
                  <a:pos x="638" y="307"/>
                </a:cxn>
                <a:cxn ang="0">
                  <a:pos x="638" y="263"/>
                </a:cxn>
                <a:cxn ang="0">
                  <a:pos x="591" y="307"/>
                </a:cxn>
                <a:cxn ang="0">
                  <a:pos x="653" y="339"/>
                </a:cxn>
                <a:cxn ang="0">
                  <a:pos x="631" y="346"/>
                </a:cxn>
                <a:cxn ang="0">
                  <a:pos x="631" y="420"/>
                </a:cxn>
                <a:cxn ang="0">
                  <a:pos x="646" y="452"/>
                </a:cxn>
                <a:cxn ang="0">
                  <a:pos x="638" y="494"/>
                </a:cxn>
                <a:cxn ang="0">
                  <a:pos x="611" y="532"/>
                </a:cxn>
                <a:cxn ang="0">
                  <a:pos x="596" y="556"/>
                </a:cxn>
                <a:cxn ang="0">
                  <a:pos x="547" y="586"/>
                </a:cxn>
                <a:cxn ang="0">
                  <a:pos x="527" y="586"/>
                </a:cxn>
                <a:cxn ang="0">
                  <a:pos x="484" y="595"/>
                </a:cxn>
                <a:cxn ang="0">
                  <a:pos x="392" y="586"/>
                </a:cxn>
                <a:cxn ang="0">
                  <a:pos x="378" y="586"/>
                </a:cxn>
                <a:cxn ang="0">
                  <a:pos x="363" y="595"/>
                </a:cxn>
                <a:cxn ang="0">
                  <a:pos x="341" y="573"/>
                </a:cxn>
                <a:cxn ang="0">
                  <a:pos x="333" y="511"/>
                </a:cxn>
                <a:cxn ang="0">
                  <a:pos x="298" y="474"/>
                </a:cxn>
                <a:cxn ang="0">
                  <a:pos x="212" y="494"/>
                </a:cxn>
                <a:cxn ang="0">
                  <a:pos x="157" y="494"/>
                </a:cxn>
                <a:cxn ang="0">
                  <a:pos x="107" y="457"/>
                </a:cxn>
                <a:cxn ang="0">
                  <a:pos x="72" y="420"/>
                </a:cxn>
                <a:cxn ang="0">
                  <a:pos x="85" y="366"/>
                </a:cxn>
                <a:cxn ang="0">
                  <a:pos x="36" y="353"/>
                </a:cxn>
                <a:cxn ang="0">
                  <a:pos x="15" y="307"/>
                </a:cxn>
                <a:cxn ang="0">
                  <a:pos x="15" y="270"/>
                </a:cxn>
                <a:cxn ang="0">
                  <a:pos x="56" y="263"/>
                </a:cxn>
                <a:cxn ang="0">
                  <a:pos x="85" y="188"/>
                </a:cxn>
                <a:cxn ang="0">
                  <a:pos x="113" y="141"/>
                </a:cxn>
                <a:cxn ang="0">
                  <a:pos x="172" y="104"/>
                </a:cxn>
              </a:cxnLst>
              <a:rect l="0" t="0" r="r" b="b"/>
              <a:pathLst>
                <a:path w="817" h="618">
                  <a:moveTo>
                    <a:pt x="172" y="104"/>
                  </a:moveTo>
                  <a:lnTo>
                    <a:pt x="185" y="97"/>
                  </a:lnTo>
                  <a:lnTo>
                    <a:pt x="199" y="126"/>
                  </a:lnTo>
                  <a:lnTo>
                    <a:pt x="222" y="126"/>
                  </a:lnTo>
                  <a:lnTo>
                    <a:pt x="227" y="141"/>
                  </a:lnTo>
                  <a:lnTo>
                    <a:pt x="227" y="179"/>
                  </a:lnTo>
                  <a:lnTo>
                    <a:pt x="276" y="201"/>
                  </a:lnTo>
                  <a:lnTo>
                    <a:pt x="306" y="225"/>
                  </a:lnTo>
                  <a:lnTo>
                    <a:pt x="355" y="225"/>
                  </a:lnTo>
                  <a:lnTo>
                    <a:pt x="385" y="247"/>
                  </a:lnTo>
                  <a:lnTo>
                    <a:pt x="420" y="253"/>
                  </a:lnTo>
                  <a:lnTo>
                    <a:pt x="447" y="232"/>
                  </a:lnTo>
                  <a:lnTo>
                    <a:pt x="484" y="232"/>
                  </a:lnTo>
                  <a:lnTo>
                    <a:pt x="512" y="208"/>
                  </a:lnTo>
                  <a:lnTo>
                    <a:pt x="505" y="201"/>
                  </a:lnTo>
                  <a:lnTo>
                    <a:pt x="519" y="179"/>
                  </a:lnTo>
                  <a:lnTo>
                    <a:pt x="534" y="188"/>
                  </a:lnTo>
                  <a:lnTo>
                    <a:pt x="562" y="171"/>
                  </a:lnTo>
                  <a:lnTo>
                    <a:pt x="574" y="151"/>
                  </a:lnTo>
                  <a:lnTo>
                    <a:pt x="611" y="151"/>
                  </a:lnTo>
                  <a:lnTo>
                    <a:pt x="604" y="132"/>
                  </a:lnTo>
                  <a:lnTo>
                    <a:pt x="596" y="126"/>
                  </a:lnTo>
                  <a:lnTo>
                    <a:pt x="574" y="132"/>
                  </a:lnTo>
                  <a:lnTo>
                    <a:pt x="562" y="132"/>
                  </a:lnTo>
                  <a:lnTo>
                    <a:pt x="562" y="97"/>
                  </a:lnTo>
                  <a:lnTo>
                    <a:pt x="569" y="80"/>
                  </a:lnTo>
                  <a:lnTo>
                    <a:pt x="591" y="89"/>
                  </a:lnTo>
                  <a:lnTo>
                    <a:pt x="611" y="80"/>
                  </a:lnTo>
                  <a:lnTo>
                    <a:pt x="619" y="42"/>
                  </a:lnTo>
                  <a:lnTo>
                    <a:pt x="631" y="28"/>
                  </a:lnTo>
                  <a:lnTo>
                    <a:pt x="631" y="21"/>
                  </a:lnTo>
                  <a:lnTo>
                    <a:pt x="619" y="21"/>
                  </a:lnTo>
                  <a:lnTo>
                    <a:pt x="631" y="8"/>
                  </a:lnTo>
                  <a:lnTo>
                    <a:pt x="661" y="0"/>
                  </a:lnTo>
                  <a:lnTo>
                    <a:pt x="691" y="8"/>
                  </a:lnTo>
                  <a:lnTo>
                    <a:pt x="705" y="21"/>
                  </a:lnTo>
                  <a:lnTo>
                    <a:pt x="725" y="89"/>
                  </a:lnTo>
                  <a:lnTo>
                    <a:pt x="740" y="89"/>
                  </a:lnTo>
                  <a:lnTo>
                    <a:pt x="769" y="104"/>
                  </a:lnTo>
                  <a:lnTo>
                    <a:pt x="769" y="126"/>
                  </a:lnTo>
                  <a:lnTo>
                    <a:pt x="782" y="126"/>
                  </a:lnTo>
                  <a:lnTo>
                    <a:pt x="817" y="110"/>
                  </a:lnTo>
                  <a:lnTo>
                    <a:pt x="817" y="132"/>
                  </a:lnTo>
                  <a:lnTo>
                    <a:pt x="787" y="188"/>
                  </a:lnTo>
                  <a:lnTo>
                    <a:pt x="782" y="179"/>
                  </a:lnTo>
                  <a:lnTo>
                    <a:pt x="769" y="188"/>
                  </a:lnTo>
                  <a:lnTo>
                    <a:pt x="775" y="216"/>
                  </a:lnTo>
                  <a:lnTo>
                    <a:pt x="769" y="232"/>
                  </a:lnTo>
                  <a:lnTo>
                    <a:pt x="755" y="232"/>
                  </a:lnTo>
                  <a:lnTo>
                    <a:pt x="740" y="247"/>
                  </a:lnTo>
                  <a:lnTo>
                    <a:pt x="733" y="247"/>
                  </a:lnTo>
                  <a:lnTo>
                    <a:pt x="725" y="253"/>
                  </a:lnTo>
                  <a:lnTo>
                    <a:pt x="718" y="253"/>
                  </a:lnTo>
                  <a:lnTo>
                    <a:pt x="683" y="284"/>
                  </a:lnTo>
                  <a:lnTo>
                    <a:pt x="683" y="292"/>
                  </a:lnTo>
                  <a:lnTo>
                    <a:pt x="661" y="292"/>
                  </a:lnTo>
                  <a:lnTo>
                    <a:pt x="638" y="307"/>
                  </a:lnTo>
                  <a:lnTo>
                    <a:pt x="638" y="292"/>
                  </a:lnTo>
                  <a:lnTo>
                    <a:pt x="646" y="270"/>
                  </a:lnTo>
                  <a:lnTo>
                    <a:pt x="638" y="263"/>
                  </a:lnTo>
                  <a:lnTo>
                    <a:pt x="604" y="300"/>
                  </a:lnTo>
                  <a:lnTo>
                    <a:pt x="596" y="300"/>
                  </a:lnTo>
                  <a:lnTo>
                    <a:pt x="591" y="307"/>
                  </a:lnTo>
                  <a:lnTo>
                    <a:pt x="611" y="339"/>
                  </a:lnTo>
                  <a:lnTo>
                    <a:pt x="631" y="331"/>
                  </a:lnTo>
                  <a:lnTo>
                    <a:pt x="653" y="339"/>
                  </a:lnTo>
                  <a:lnTo>
                    <a:pt x="653" y="346"/>
                  </a:lnTo>
                  <a:lnTo>
                    <a:pt x="646" y="339"/>
                  </a:lnTo>
                  <a:lnTo>
                    <a:pt x="631" y="346"/>
                  </a:lnTo>
                  <a:lnTo>
                    <a:pt x="611" y="373"/>
                  </a:lnTo>
                  <a:lnTo>
                    <a:pt x="619" y="381"/>
                  </a:lnTo>
                  <a:lnTo>
                    <a:pt x="631" y="420"/>
                  </a:lnTo>
                  <a:lnTo>
                    <a:pt x="646" y="428"/>
                  </a:lnTo>
                  <a:lnTo>
                    <a:pt x="638" y="428"/>
                  </a:lnTo>
                  <a:lnTo>
                    <a:pt x="646" y="452"/>
                  </a:lnTo>
                  <a:lnTo>
                    <a:pt x="619" y="457"/>
                  </a:lnTo>
                  <a:lnTo>
                    <a:pt x="646" y="457"/>
                  </a:lnTo>
                  <a:lnTo>
                    <a:pt x="638" y="494"/>
                  </a:lnTo>
                  <a:lnTo>
                    <a:pt x="619" y="511"/>
                  </a:lnTo>
                  <a:lnTo>
                    <a:pt x="611" y="511"/>
                  </a:lnTo>
                  <a:lnTo>
                    <a:pt x="611" y="532"/>
                  </a:lnTo>
                  <a:lnTo>
                    <a:pt x="604" y="549"/>
                  </a:lnTo>
                  <a:lnTo>
                    <a:pt x="596" y="549"/>
                  </a:lnTo>
                  <a:lnTo>
                    <a:pt x="596" y="556"/>
                  </a:lnTo>
                  <a:lnTo>
                    <a:pt x="569" y="579"/>
                  </a:lnTo>
                  <a:lnTo>
                    <a:pt x="547" y="579"/>
                  </a:lnTo>
                  <a:lnTo>
                    <a:pt x="547" y="586"/>
                  </a:lnTo>
                  <a:lnTo>
                    <a:pt x="534" y="579"/>
                  </a:lnTo>
                  <a:lnTo>
                    <a:pt x="534" y="586"/>
                  </a:lnTo>
                  <a:lnTo>
                    <a:pt x="527" y="586"/>
                  </a:lnTo>
                  <a:lnTo>
                    <a:pt x="490" y="601"/>
                  </a:lnTo>
                  <a:lnTo>
                    <a:pt x="484" y="618"/>
                  </a:lnTo>
                  <a:lnTo>
                    <a:pt x="484" y="595"/>
                  </a:lnTo>
                  <a:lnTo>
                    <a:pt x="442" y="595"/>
                  </a:lnTo>
                  <a:lnTo>
                    <a:pt x="442" y="579"/>
                  </a:lnTo>
                  <a:lnTo>
                    <a:pt x="392" y="586"/>
                  </a:lnTo>
                  <a:lnTo>
                    <a:pt x="385" y="579"/>
                  </a:lnTo>
                  <a:lnTo>
                    <a:pt x="385" y="586"/>
                  </a:lnTo>
                  <a:lnTo>
                    <a:pt x="378" y="586"/>
                  </a:lnTo>
                  <a:lnTo>
                    <a:pt x="378" y="601"/>
                  </a:lnTo>
                  <a:lnTo>
                    <a:pt x="363" y="601"/>
                  </a:lnTo>
                  <a:lnTo>
                    <a:pt x="363" y="595"/>
                  </a:lnTo>
                  <a:lnTo>
                    <a:pt x="355" y="595"/>
                  </a:lnTo>
                  <a:lnTo>
                    <a:pt x="341" y="586"/>
                  </a:lnTo>
                  <a:lnTo>
                    <a:pt x="341" y="573"/>
                  </a:lnTo>
                  <a:lnTo>
                    <a:pt x="333" y="556"/>
                  </a:lnTo>
                  <a:lnTo>
                    <a:pt x="320" y="556"/>
                  </a:lnTo>
                  <a:lnTo>
                    <a:pt x="333" y="511"/>
                  </a:lnTo>
                  <a:lnTo>
                    <a:pt x="320" y="494"/>
                  </a:lnTo>
                  <a:lnTo>
                    <a:pt x="315" y="494"/>
                  </a:lnTo>
                  <a:lnTo>
                    <a:pt x="298" y="474"/>
                  </a:lnTo>
                  <a:lnTo>
                    <a:pt x="276" y="474"/>
                  </a:lnTo>
                  <a:lnTo>
                    <a:pt x="234" y="494"/>
                  </a:lnTo>
                  <a:lnTo>
                    <a:pt x="212" y="494"/>
                  </a:lnTo>
                  <a:lnTo>
                    <a:pt x="199" y="505"/>
                  </a:lnTo>
                  <a:lnTo>
                    <a:pt x="192" y="494"/>
                  </a:lnTo>
                  <a:lnTo>
                    <a:pt x="157" y="494"/>
                  </a:lnTo>
                  <a:lnTo>
                    <a:pt x="135" y="474"/>
                  </a:lnTo>
                  <a:lnTo>
                    <a:pt x="127" y="474"/>
                  </a:lnTo>
                  <a:lnTo>
                    <a:pt x="107" y="457"/>
                  </a:lnTo>
                  <a:lnTo>
                    <a:pt x="62" y="452"/>
                  </a:lnTo>
                  <a:lnTo>
                    <a:pt x="56" y="420"/>
                  </a:lnTo>
                  <a:lnTo>
                    <a:pt x="72" y="420"/>
                  </a:lnTo>
                  <a:lnTo>
                    <a:pt x="62" y="405"/>
                  </a:lnTo>
                  <a:lnTo>
                    <a:pt x="85" y="381"/>
                  </a:lnTo>
                  <a:lnTo>
                    <a:pt x="85" y="366"/>
                  </a:lnTo>
                  <a:lnTo>
                    <a:pt x="72" y="353"/>
                  </a:lnTo>
                  <a:lnTo>
                    <a:pt x="50" y="366"/>
                  </a:lnTo>
                  <a:lnTo>
                    <a:pt x="36" y="353"/>
                  </a:lnTo>
                  <a:lnTo>
                    <a:pt x="8" y="339"/>
                  </a:lnTo>
                  <a:lnTo>
                    <a:pt x="15" y="339"/>
                  </a:lnTo>
                  <a:lnTo>
                    <a:pt x="15" y="307"/>
                  </a:lnTo>
                  <a:lnTo>
                    <a:pt x="0" y="307"/>
                  </a:lnTo>
                  <a:lnTo>
                    <a:pt x="0" y="284"/>
                  </a:lnTo>
                  <a:lnTo>
                    <a:pt x="15" y="270"/>
                  </a:lnTo>
                  <a:lnTo>
                    <a:pt x="36" y="270"/>
                  </a:lnTo>
                  <a:lnTo>
                    <a:pt x="43" y="263"/>
                  </a:lnTo>
                  <a:lnTo>
                    <a:pt x="56" y="263"/>
                  </a:lnTo>
                  <a:lnTo>
                    <a:pt x="85" y="247"/>
                  </a:lnTo>
                  <a:lnTo>
                    <a:pt x="93" y="225"/>
                  </a:lnTo>
                  <a:lnTo>
                    <a:pt x="85" y="188"/>
                  </a:lnTo>
                  <a:lnTo>
                    <a:pt x="85" y="179"/>
                  </a:lnTo>
                  <a:lnTo>
                    <a:pt x="107" y="179"/>
                  </a:lnTo>
                  <a:lnTo>
                    <a:pt x="113" y="141"/>
                  </a:lnTo>
                  <a:lnTo>
                    <a:pt x="150" y="141"/>
                  </a:lnTo>
                  <a:lnTo>
                    <a:pt x="157" y="110"/>
                  </a:lnTo>
                  <a:lnTo>
                    <a:pt x="172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5" name="Freeform 150"/>
            <p:cNvSpPr>
              <a:spLocks/>
            </p:cNvSpPr>
            <p:nvPr userDrawn="1"/>
          </p:nvSpPr>
          <p:spPr bwMode="auto">
            <a:xfrm>
              <a:off x="4956467" y="1780525"/>
              <a:ext cx="3863682" cy="1968307"/>
            </a:xfrm>
            <a:custGeom>
              <a:avLst/>
              <a:gdLst/>
              <a:ahLst/>
              <a:cxnLst>
                <a:cxn ang="0">
                  <a:pos x="1079" y="235"/>
                </a:cxn>
                <a:cxn ang="0">
                  <a:pos x="1067" y="82"/>
                </a:cxn>
                <a:cxn ang="0">
                  <a:pos x="995" y="82"/>
                </a:cxn>
                <a:cxn ang="0">
                  <a:pos x="725" y="301"/>
                </a:cxn>
                <a:cxn ang="0">
                  <a:pos x="642" y="264"/>
                </a:cxn>
                <a:cxn ang="0">
                  <a:pos x="642" y="457"/>
                </a:cxn>
                <a:cxn ang="0">
                  <a:pos x="610" y="450"/>
                </a:cxn>
                <a:cxn ang="0">
                  <a:pos x="598" y="247"/>
                </a:cxn>
                <a:cxn ang="0">
                  <a:pos x="434" y="383"/>
                </a:cxn>
                <a:cxn ang="0">
                  <a:pos x="377" y="482"/>
                </a:cxn>
                <a:cxn ang="0">
                  <a:pos x="241" y="511"/>
                </a:cxn>
                <a:cxn ang="0">
                  <a:pos x="241" y="541"/>
                </a:cxn>
                <a:cxn ang="0">
                  <a:pos x="129" y="601"/>
                </a:cxn>
                <a:cxn ang="0">
                  <a:pos x="65" y="519"/>
                </a:cxn>
                <a:cxn ang="0">
                  <a:pos x="85" y="428"/>
                </a:cxn>
                <a:cxn ang="0">
                  <a:pos x="43" y="495"/>
                </a:cxn>
                <a:cxn ang="0">
                  <a:pos x="57" y="662"/>
                </a:cxn>
                <a:cxn ang="0">
                  <a:pos x="13" y="776"/>
                </a:cxn>
                <a:cxn ang="0">
                  <a:pos x="50" y="875"/>
                </a:cxn>
                <a:cxn ang="0">
                  <a:pos x="57" y="943"/>
                </a:cxn>
                <a:cxn ang="0">
                  <a:pos x="116" y="976"/>
                </a:cxn>
                <a:cxn ang="0">
                  <a:pos x="164" y="1047"/>
                </a:cxn>
                <a:cxn ang="0">
                  <a:pos x="157" y="1091"/>
                </a:cxn>
                <a:cxn ang="0">
                  <a:pos x="228" y="1159"/>
                </a:cxn>
                <a:cxn ang="0">
                  <a:pos x="270" y="1143"/>
                </a:cxn>
                <a:cxn ang="0">
                  <a:pos x="291" y="1085"/>
                </a:cxn>
                <a:cxn ang="0">
                  <a:pos x="291" y="1017"/>
                </a:cxn>
                <a:cxn ang="0">
                  <a:pos x="355" y="976"/>
                </a:cxn>
                <a:cxn ang="0">
                  <a:pos x="471" y="976"/>
                </a:cxn>
                <a:cxn ang="0">
                  <a:pos x="476" y="919"/>
                </a:cxn>
                <a:cxn ang="0">
                  <a:pos x="603" y="909"/>
                </a:cxn>
                <a:cxn ang="0">
                  <a:pos x="682" y="934"/>
                </a:cxn>
                <a:cxn ang="0">
                  <a:pos x="804" y="1023"/>
                </a:cxn>
                <a:cxn ang="0">
                  <a:pos x="953" y="1017"/>
                </a:cxn>
                <a:cxn ang="0">
                  <a:pos x="1052" y="993"/>
                </a:cxn>
                <a:cxn ang="0">
                  <a:pos x="1243" y="1017"/>
                </a:cxn>
                <a:cxn ang="0">
                  <a:pos x="1293" y="934"/>
                </a:cxn>
                <a:cxn ang="0">
                  <a:pos x="1401" y="1060"/>
                </a:cxn>
                <a:cxn ang="0">
                  <a:pos x="1401" y="1122"/>
                </a:cxn>
                <a:cxn ang="0">
                  <a:pos x="1449" y="1151"/>
                </a:cxn>
                <a:cxn ang="0">
                  <a:pos x="1484" y="934"/>
                </a:cxn>
                <a:cxn ang="0">
                  <a:pos x="1556" y="785"/>
                </a:cxn>
                <a:cxn ang="0">
                  <a:pos x="1672" y="776"/>
                </a:cxn>
                <a:cxn ang="0">
                  <a:pos x="1749" y="709"/>
                </a:cxn>
                <a:cxn ang="0">
                  <a:pos x="1841" y="692"/>
                </a:cxn>
                <a:cxn ang="0">
                  <a:pos x="1749" y="993"/>
                </a:cxn>
                <a:cxn ang="0">
                  <a:pos x="1828" y="865"/>
                </a:cxn>
                <a:cxn ang="0">
                  <a:pos x="1848" y="759"/>
                </a:cxn>
                <a:cxn ang="0">
                  <a:pos x="1933" y="744"/>
                </a:cxn>
                <a:cxn ang="0">
                  <a:pos x="2025" y="601"/>
                </a:cxn>
                <a:cxn ang="0">
                  <a:pos x="2082" y="578"/>
                </a:cxn>
                <a:cxn ang="0">
                  <a:pos x="2195" y="556"/>
                </a:cxn>
                <a:cxn ang="0">
                  <a:pos x="1920" y="457"/>
                </a:cxn>
                <a:cxn ang="0">
                  <a:pos x="1883" y="428"/>
                </a:cxn>
                <a:cxn ang="0">
                  <a:pos x="1685" y="374"/>
                </a:cxn>
                <a:cxn ang="0">
                  <a:pos x="1508" y="309"/>
                </a:cxn>
                <a:cxn ang="0">
                  <a:pos x="1385" y="368"/>
                </a:cxn>
                <a:cxn ang="0">
                  <a:pos x="1287" y="255"/>
                </a:cxn>
                <a:cxn ang="0">
                  <a:pos x="1117" y="218"/>
                </a:cxn>
              </a:cxnLst>
              <a:rect l="0" t="0" r="r" b="b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6" name="Freeform 151"/>
            <p:cNvSpPr>
              <a:spLocks/>
            </p:cNvSpPr>
            <p:nvPr userDrawn="1"/>
          </p:nvSpPr>
          <p:spPr bwMode="auto">
            <a:xfrm>
              <a:off x="6262550" y="4190461"/>
              <a:ext cx="418932" cy="269608"/>
            </a:xfrm>
            <a:custGeom>
              <a:avLst/>
              <a:gdLst/>
              <a:ahLst/>
              <a:cxnLst>
                <a:cxn ang="0">
                  <a:pos x="146" y="163"/>
                </a:cxn>
                <a:cxn ang="0">
                  <a:pos x="158" y="163"/>
                </a:cxn>
                <a:cxn ang="0">
                  <a:pos x="166" y="150"/>
                </a:cxn>
                <a:cxn ang="0">
                  <a:pos x="166" y="126"/>
                </a:cxn>
                <a:cxn ang="0">
                  <a:pos x="158" y="119"/>
                </a:cxn>
                <a:cxn ang="0">
                  <a:pos x="174" y="119"/>
                </a:cxn>
                <a:cxn ang="0">
                  <a:pos x="181" y="96"/>
                </a:cxn>
                <a:cxn ang="0">
                  <a:pos x="181" y="89"/>
                </a:cxn>
                <a:cxn ang="0">
                  <a:pos x="201" y="89"/>
                </a:cxn>
                <a:cxn ang="0">
                  <a:pos x="201" y="96"/>
                </a:cxn>
                <a:cxn ang="0">
                  <a:pos x="216" y="96"/>
                </a:cxn>
                <a:cxn ang="0">
                  <a:pos x="238" y="89"/>
                </a:cxn>
                <a:cxn ang="0">
                  <a:pos x="216" y="82"/>
                </a:cxn>
                <a:cxn ang="0">
                  <a:pos x="194" y="82"/>
                </a:cxn>
                <a:cxn ang="0">
                  <a:pos x="210" y="60"/>
                </a:cxn>
                <a:cxn ang="0">
                  <a:pos x="201" y="60"/>
                </a:cxn>
                <a:cxn ang="0">
                  <a:pos x="174" y="89"/>
                </a:cxn>
                <a:cxn ang="0">
                  <a:pos x="166" y="82"/>
                </a:cxn>
                <a:cxn ang="0">
                  <a:pos x="153" y="82"/>
                </a:cxn>
                <a:cxn ang="0">
                  <a:pos x="153" y="76"/>
                </a:cxn>
                <a:cxn ang="0">
                  <a:pos x="146" y="76"/>
                </a:cxn>
                <a:cxn ang="0">
                  <a:pos x="146" y="52"/>
                </a:cxn>
                <a:cxn ang="0">
                  <a:pos x="122" y="35"/>
                </a:cxn>
                <a:cxn ang="0">
                  <a:pos x="81" y="35"/>
                </a:cxn>
                <a:cxn ang="0">
                  <a:pos x="50" y="7"/>
                </a:cxn>
                <a:cxn ang="0">
                  <a:pos x="37" y="0"/>
                </a:cxn>
                <a:cxn ang="0">
                  <a:pos x="0" y="7"/>
                </a:cxn>
                <a:cxn ang="0">
                  <a:pos x="0" y="82"/>
                </a:cxn>
                <a:cxn ang="0">
                  <a:pos x="8" y="82"/>
                </a:cxn>
                <a:cxn ang="0">
                  <a:pos x="8" y="76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29" y="52"/>
                </a:cxn>
                <a:cxn ang="0">
                  <a:pos x="37" y="52"/>
                </a:cxn>
                <a:cxn ang="0">
                  <a:pos x="50" y="60"/>
                </a:cxn>
                <a:cxn ang="0">
                  <a:pos x="50" y="82"/>
                </a:cxn>
                <a:cxn ang="0">
                  <a:pos x="81" y="82"/>
                </a:cxn>
                <a:cxn ang="0">
                  <a:pos x="89" y="114"/>
                </a:cxn>
                <a:cxn ang="0">
                  <a:pos x="131" y="131"/>
                </a:cxn>
                <a:cxn ang="0">
                  <a:pos x="153" y="150"/>
                </a:cxn>
                <a:cxn ang="0">
                  <a:pos x="146" y="163"/>
                </a:cxn>
                <a:cxn ang="0">
                  <a:pos x="146" y="163"/>
                </a:cxn>
                <a:cxn ang="0">
                  <a:pos x="146" y="163"/>
                </a:cxn>
              </a:cxnLst>
              <a:rect l="0" t="0" r="r" b="b"/>
              <a:pathLst>
                <a:path w="238" h="163">
                  <a:moveTo>
                    <a:pt x="146" y="163"/>
                  </a:moveTo>
                  <a:lnTo>
                    <a:pt x="158" y="163"/>
                  </a:lnTo>
                  <a:lnTo>
                    <a:pt x="166" y="150"/>
                  </a:lnTo>
                  <a:lnTo>
                    <a:pt x="166" y="126"/>
                  </a:lnTo>
                  <a:lnTo>
                    <a:pt x="158" y="119"/>
                  </a:lnTo>
                  <a:lnTo>
                    <a:pt x="174" y="119"/>
                  </a:lnTo>
                  <a:lnTo>
                    <a:pt x="181" y="96"/>
                  </a:lnTo>
                  <a:lnTo>
                    <a:pt x="181" y="89"/>
                  </a:lnTo>
                  <a:lnTo>
                    <a:pt x="201" y="89"/>
                  </a:lnTo>
                  <a:lnTo>
                    <a:pt x="201" y="96"/>
                  </a:lnTo>
                  <a:lnTo>
                    <a:pt x="216" y="96"/>
                  </a:lnTo>
                  <a:lnTo>
                    <a:pt x="238" y="89"/>
                  </a:lnTo>
                  <a:lnTo>
                    <a:pt x="216" y="82"/>
                  </a:lnTo>
                  <a:lnTo>
                    <a:pt x="194" y="82"/>
                  </a:lnTo>
                  <a:lnTo>
                    <a:pt x="210" y="60"/>
                  </a:lnTo>
                  <a:lnTo>
                    <a:pt x="201" y="60"/>
                  </a:lnTo>
                  <a:lnTo>
                    <a:pt x="174" y="89"/>
                  </a:lnTo>
                  <a:lnTo>
                    <a:pt x="166" y="82"/>
                  </a:lnTo>
                  <a:lnTo>
                    <a:pt x="153" y="82"/>
                  </a:lnTo>
                  <a:lnTo>
                    <a:pt x="153" y="76"/>
                  </a:lnTo>
                  <a:lnTo>
                    <a:pt x="146" y="76"/>
                  </a:lnTo>
                  <a:lnTo>
                    <a:pt x="146" y="52"/>
                  </a:lnTo>
                  <a:lnTo>
                    <a:pt x="122" y="35"/>
                  </a:lnTo>
                  <a:lnTo>
                    <a:pt x="81" y="35"/>
                  </a:lnTo>
                  <a:lnTo>
                    <a:pt x="50" y="7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29" y="52"/>
                  </a:lnTo>
                  <a:lnTo>
                    <a:pt x="37" y="52"/>
                  </a:lnTo>
                  <a:lnTo>
                    <a:pt x="50" y="60"/>
                  </a:lnTo>
                  <a:lnTo>
                    <a:pt x="50" y="82"/>
                  </a:lnTo>
                  <a:lnTo>
                    <a:pt x="81" y="82"/>
                  </a:lnTo>
                  <a:lnTo>
                    <a:pt x="89" y="114"/>
                  </a:lnTo>
                  <a:lnTo>
                    <a:pt x="131" y="131"/>
                  </a:lnTo>
                  <a:lnTo>
                    <a:pt x="153" y="150"/>
                  </a:lnTo>
                  <a:lnTo>
                    <a:pt x="146" y="16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7" name="Freeform 152"/>
            <p:cNvSpPr>
              <a:spLocks/>
            </p:cNvSpPr>
            <p:nvPr userDrawn="1"/>
          </p:nvSpPr>
          <p:spPr bwMode="auto">
            <a:xfrm>
              <a:off x="5419405" y="3236081"/>
              <a:ext cx="975162" cy="522677"/>
            </a:xfrm>
            <a:custGeom>
              <a:avLst/>
              <a:gdLst/>
              <a:ahLst/>
              <a:cxnLst>
                <a:cxn ang="0">
                  <a:pos x="528" y="166"/>
                </a:cxn>
                <a:cxn ang="0">
                  <a:pos x="484" y="197"/>
                </a:cxn>
                <a:cxn ang="0">
                  <a:pos x="457" y="235"/>
                </a:cxn>
                <a:cxn ang="0">
                  <a:pos x="457" y="289"/>
                </a:cxn>
                <a:cxn ang="0">
                  <a:pos x="385" y="281"/>
                </a:cxn>
                <a:cxn ang="0">
                  <a:pos x="362" y="281"/>
                </a:cxn>
                <a:cxn ang="0">
                  <a:pos x="335" y="281"/>
                </a:cxn>
                <a:cxn ang="0">
                  <a:pos x="293" y="311"/>
                </a:cxn>
                <a:cxn ang="0">
                  <a:pos x="276" y="304"/>
                </a:cxn>
                <a:cxn ang="0">
                  <a:pos x="271" y="281"/>
                </a:cxn>
                <a:cxn ang="0">
                  <a:pos x="208" y="264"/>
                </a:cxn>
                <a:cxn ang="0">
                  <a:pos x="166" y="229"/>
                </a:cxn>
                <a:cxn ang="0">
                  <a:pos x="129" y="311"/>
                </a:cxn>
                <a:cxn ang="0">
                  <a:pos x="107" y="289"/>
                </a:cxn>
                <a:cxn ang="0">
                  <a:pos x="79" y="281"/>
                </a:cxn>
                <a:cxn ang="0">
                  <a:pos x="64" y="257"/>
                </a:cxn>
                <a:cxn ang="0">
                  <a:pos x="70" y="257"/>
                </a:cxn>
                <a:cxn ang="0">
                  <a:pos x="70" y="235"/>
                </a:cxn>
                <a:cxn ang="0">
                  <a:pos x="92" y="205"/>
                </a:cxn>
                <a:cxn ang="0">
                  <a:pos x="35" y="205"/>
                </a:cxn>
                <a:cxn ang="0">
                  <a:pos x="35" y="197"/>
                </a:cxn>
                <a:cxn ang="0">
                  <a:pos x="8" y="182"/>
                </a:cxn>
                <a:cxn ang="0">
                  <a:pos x="8" y="113"/>
                </a:cxn>
                <a:cxn ang="0">
                  <a:pos x="35" y="136"/>
                </a:cxn>
                <a:cxn ang="0">
                  <a:pos x="49" y="82"/>
                </a:cxn>
                <a:cxn ang="0">
                  <a:pos x="79" y="82"/>
                </a:cxn>
                <a:cxn ang="0">
                  <a:pos x="121" y="113"/>
                </a:cxn>
                <a:cxn ang="0">
                  <a:pos x="156" y="106"/>
                </a:cxn>
                <a:cxn ang="0">
                  <a:pos x="201" y="113"/>
                </a:cxn>
                <a:cxn ang="0">
                  <a:pos x="178" y="82"/>
                </a:cxn>
                <a:cxn ang="0">
                  <a:pos x="193" y="71"/>
                </a:cxn>
                <a:cxn ang="0">
                  <a:pos x="201" y="30"/>
                </a:cxn>
                <a:cxn ang="0">
                  <a:pos x="293" y="15"/>
                </a:cxn>
                <a:cxn ang="0">
                  <a:pos x="328" y="0"/>
                </a:cxn>
                <a:cxn ang="0">
                  <a:pos x="335" y="30"/>
                </a:cxn>
                <a:cxn ang="0">
                  <a:pos x="362" y="39"/>
                </a:cxn>
                <a:cxn ang="0">
                  <a:pos x="379" y="54"/>
                </a:cxn>
                <a:cxn ang="0">
                  <a:pos x="414" y="24"/>
                </a:cxn>
                <a:cxn ang="0">
                  <a:pos x="457" y="113"/>
                </a:cxn>
                <a:cxn ang="0">
                  <a:pos x="471" y="113"/>
                </a:cxn>
                <a:cxn ang="0">
                  <a:pos x="519" y="136"/>
                </a:cxn>
                <a:cxn ang="0">
                  <a:pos x="541" y="136"/>
                </a:cxn>
                <a:cxn ang="0">
                  <a:pos x="541" y="160"/>
                </a:cxn>
                <a:cxn ang="0">
                  <a:pos x="541" y="160"/>
                </a:cxn>
              </a:cxnLst>
              <a:rect l="0" t="0" r="r" b="b"/>
              <a:pathLst>
                <a:path w="554" h="319">
                  <a:moveTo>
                    <a:pt x="541" y="160"/>
                  </a:moveTo>
                  <a:lnTo>
                    <a:pt x="528" y="166"/>
                  </a:lnTo>
                  <a:lnTo>
                    <a:pt x="519" y="197"/>
                  </a:lnTo>
                  <a:lnTo>
                    <a:pt x="484" y="197"/>
                  </a:lnTo>
                  <a:lnTo>
                    <a:pt x="477" y="235"/>
                  </a:lnTo>
                  <a:lnTo>
                    <a:pt x="457" y="235"/>
                  </a:lnTo>
                  <a:lnTo>
                    <a:pt x="464" y="281"/>
                  </a:lnTo>
                  <a:lnTo>
                    <a:pt x="457" y="289"/>
                  </a:lnTo>
                  <a:lnTo>
                    <a:pt x="434" y="281"/>
                  </a:lnTo>
                  <a:lnTo>
                    <a:pt x="385" y="281"/>
                  </a:lnTo>
                  <a:lnTo>
                    <a:pt x="369" y="274"/>
                  </a:lnTo>
                  <a:lnTo>
                    <a:pt x="362" y="281"/>
                  </a:lnTo>
                  <a:lnTo>
                    <a:pt x="362" y="289"/>
                  </a:lnTo>
                  <a:lnTo>
                    <a:pt x="335" y="281"/>
                  </a:lnTo>
                  <a:lnTo>
                    <a:pt x="298" y="319"/>
                  </a:lnTo>
                  <a:lnTo>
                    <a:pt x="293" y="311"/>
                  </a:lnTo>
                  <a:lnTo>
                    <a:pt x="276" y="311"/>
                  </a:lnTo>
                  <a:lnTo>
                    <a:pt x="276" y="304"/>
                  </a:lnTo>
                  <a:lnTo>
                    <a:pt x="271" y="304"/>
                  </a:lnTo>
                  <a:lnTo>
                    <a:pt x="271" y="281"/>
                  </a:lnTo>
                  <a:lnTo>
                    <a:pt x="250" y="264"/>
                  </a:lnTo>
                  <a:lnTo>
                    <a:pt x="208" y="264"/>
                  </a:lnTo>
                  <a:lnTo>
                    <a:pt x="178" y="235"/>
                  </a:lnTo>
                  <a:lnTo>
                    <a:pt x="166" y="229"/>
                  </a:lnTo>
                  <a:lnTo>
                    <a:pt x="129" y="23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7" y="289"/>
                  </a:lnTo>
                  <a:lnTo>
                    <a:pt x="79" y="304"/>
                  </a:lnTo>
                  <a:lnTo>
                    <a:pt x="79" y="281"/>
                  </a:lnTo>
                  <a:lnTo>
                    <a:pt x="70" y="281"/>
                  </a:lnTo>
                  <a:lnTo>
                    <a:pt x="64" y="257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64" y="244"/>
                  </a:lnTo>
                  <a:lnTo>
                    <a:pt x="70" y="235"/>
                  </a:lnTo>
                  <a:lnTo>
                    <a:pt x="107" y="235"/>
                  </a:lnTo>
                  <a:lnTo>
                    <a:pt x="92" y="205"/>
                  </a:lnTo>
                  <a:lnTo>
                    <a:pt x="64" y="188"/>
                  </a:lnTo>
                  <a:lnTo>
                    <a:pt x="35" y="205"/>
                  </a:lnTo>
                  <a:lnTo>
                    <a:pt x="28" y="205"/>
                  </a:lnTo>
                  <a:lnTo>
                    <a:pt x="35" y="197"/>
                  </a:lnTo>
                  <a:lnTo>
                    <a:pt x="28" y="182"/>
                  </a:lnTo>
                  <a:lnTo>
                    <a:pt x="8" y="182"/>
                  </a:lnTo>
                  <a:lnTo>
                    <a:pt x="0" y="160"/>
                  </a:lnTo>
                  <a:lnTo>
                    <a:pt x="8" y="113"/>
                  </a:lnTo>
                  <a:lnTo>
                    <a:pt x="28" y="136"/>
                  </a:lnTo>
                  <a:lnTo>
                    <a:pt x="35" y="136"/>
                  </a:lnTo>
                  <a:lnTo>
                    <a:pt x="28" y="113"/>
                  </a:lnTo>
                  <a:lnTo>
                    <a:pt x="49" y="82"/>
                  </a:lnTo>
                  <a:lnTo>
                    <a:pt x="70" y="96"/>
                  </a:lnTo>
                  <a:lnTo>
                    <a:pt x="79" y="82"/>
                  </a:lnTo>
                  <a:lnTo>
                    <a:pt x="92" y="96"/>
                  </a:lnTo>
                  <a:lnTo>
                    <a:pt x="121" y="113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66" y="113"/>
                  </a:lnTo>
                  <a:lnTo>
                    <a:pt x="201" y="113"/>
                  </a:lnTo>
                  <a:lnTo>
                    <a:pt x="208" y="96"/>
                  </a:lnTo>
                  <a:lnTo>
                    <a:pt x="178" y="82"/>
                  </a:lnTo>
                  <a:lnTo>
                    <a:pt x="201" y="77"/>
                  </a:lnTo>
                  <a:lnTo>
                    <a:pt x="193" y="71"/>
                  </a:lnTo>
                  <a:lnTo>
                    <a:pt x="201" y="62"/>
                  </a:lnTo>
                  <a:lnTo>
                    <a:pt x="201" y="30"/>
                  </a:lnTo>
                  <a:lnTo>
                    <a:pt x="214" y="39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328" y="0"/>
                  </a:lnTo>
                  <a:lnTo>
                    <a:pt x="335" y="24"/>
                  </a:lnTo>
                  <a:lnTo>
                    <a:pt x="335" y="30"/>
                  </a:lnTo>
                  <a:lnTo>
                    <a:pt x="340" y="30"/>
                  </a:lnTo>
                  <a:lnTo>
                    <a:pt x="362" y="39"/>
                  </a:lnTo>
                  <a:lnTo>
                    <a:pt x="362" y="54"/>
                  </a:lnTo>
                  <a:lnTo>
                    <a:pt x="379" y="54"/>
                  </a:lnTo>
                  <a:lnTo>
                    <a:pt x="392" y="30"/>
                  </a:lnTo>
                  <a:lnTo>
                    <a:pt x="414" y="24"/>
                  </a:lnTo>
                  <a:lnTo>
                    <a:pt x="420" y="54"/>
                  </a:lnTo>
                  <a:lnTo>
                    <a:pt x="457" y="113"/>
                  </a:lnTo>
                  <a:lnTo>
                    <a:pt x="464" y="96"/>
                  </a:lnTo>
                  <a:lnTo>
                    <a:pt x="471" y="113"/>
                  </a:lnTo>
                  <a:lnTo>
                    <a:pt x="498" y="106"/>
                  </a:lnTo>
                  <a:lnTo>
                    <a:pt x="519" y="136"/>
                  </a:lnTo>
                  <a:lnTo>
                    <a:pt x="541" y="143"/>
                  </a:lnTo>
                  <a:lnTo>
                    <a:pt x="541" y="136"/>
                  </a:lnTo>
                  <a:lnTo>
                    <a:pt x="554" y="151"/>
                  </a:lnTo>
                  <a:lnTo>
                    <a:pt x="541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8" name="Freeform 153"/>
            <p:cNvSpPr>
              <a:spLocks/>
            </p:cNvSpPr>
            <p:nvPr userDrawn="1"/>
          </p:nvSpPr>
          <p:spPr bwMode="auto">
            <a:xfrm>
              <a:off x="6773014" y="3226156"/>
              <a:ext cx="153139" cy="18029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7" y="109"/>
                </a:cxn>
                <a:cxn ang="0">
                  <a:pos x="37" y="101"/>
                </a:cxn>
                <a:cxn ang="0">
                  <a:pos x="37" y="87"/>
                </a:cxn>
                <a:cxn ang="0">
                  <a:pos x="65" y="74"/>
                </a:cxn>
                <a:cxn ang="0">
                  <a:pos x="79" y="45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65" y="45"/>
                </a:cxn>
                <a:cxn ang="0">
                  <a:pos x="28" y="87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87" h="109">
                  <a:moveTo>
                    <a:pt x="0" y="101"/>
                  </a:moveTo>
                  <a:lnTo>
                    <a:pt x="7" y="109"/>
                  </a:lnTo>
                  <a:lnTo>
                    <a:pt x="37" y="101"/>
                  </a:lnTo>
                  <a:lnTo>
                    <a:pt x="37" y="87"/>
                  </a:lnTo>
                  <a:lnTo>
                    <a:pt x="65" y="74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65" y="45"/>
                  </a:lnTo>
                  <a:lnTo>
                    <a:pt x="28" y="87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79" name="Freeform 154"/>
            <p:cNvSpPr>
              <a:spLocks/>
            </p:cNvSpPr>
            <p:nvPr userDrawn="1"/>
          </p:nvSpPr>
          <p:spPr bwMode="auto">
            <a:xfrm>
              <a:off x="6394567" y="3370058"/>
              <a:ext cx="755134" cy="378775"/>
            </a:xfrm>
            <a:custGeom>
              <a:avLst/>
              <a:gdLst/>
              <a:ahLst/>
              <a:cxnLst>
                <a:cxn ang="0">
                  <a:pos x="287" y="61"/>
                </a:cxn>
                <a:cxn ang="0">
                  <a:pos x="235" y="30"/>
                </a:cxn>
                <a:cxn ang="0">
                  <a:pos x="217" y="39"/>
                </a:cxn>
                <a:cxn ang="0">
                  <a:pos x="208" y="39"/>
                </a:cxn>
                <a:cxn ang="0">
                  <a:pos x="195" y="14"/>
                </a:cxn>
                <a:cxn ang="0">
                  <a:pos x="158" y="0"/>
                </a:cxn>
                <a:cxn ang="0">
                  <a:pos x="136" y="14"/>
                </a:cxn>
                <a:cxn ang="0">
                  <a:pos x="136" y="52"/>
                </a:cxn>
                <a:cxn ang="0">
                  <a:pos x="103" y="52"/>
                </a:cxn>
                <a:cxn ang="0">
                  <a:pos x="86" y="39"/>
                </a:cxn>
                <a:cxn ang="0">
                  <a:pos x="51" y="30"/>
                </a:cxn>
                <a:cxn ang="0">
                  <a:pos x="0" y="69"/>
                </a:cxn>
                <a:cxn ang="0">
                  <a:pos x="16" y="98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44" y="153"/>
                </a:cxn>
                <a:cxn ang="0">
                  <a:pos x="93" y="175"/>
                </a:cxn>
                <a:cxn ang="0">
                  <a:pos x="123" y="198"/>
                </a:cxn>
                <a:cxn ang="0">
                  <a:pos x="173" y="198"/>
                </a:cxn>
                <a:cxn ang="0">
                  <a:pos x="200" y="220"/>
                </a:cxn>
                <a:cxn ang="0">
                  <a:pos x="235" y="229"/>
                </a:cxn>
                <a:cxn ang="0">
                  <a:pos x="264" y="205"/>
                </a:cxn>
                <a:cxn ang="0">
                  <a:pos x="300" y="205"/>
                </a:cxn>
                <a:cxn ang="0">
                  <a:pos x="329" y="182"/>
                </a:cxn>
                <a:cxn ang="0">
                  <a:pos x="322" y="175"/>
                </a:cxn>
                <a:cxn ang="0">
                  <a:pos x="337" y="153"/>
                </a:cxn>
                <a:cxn ang="0">
                  <a:pos x="351" y="160"/>
                </a:cxn>
                <a:cxn ang="0">
                  <a:pos x="379" y="146"/>
                </a:cxn>
                <a:cxn ang="0">
                  <a:pos x="393" y="123"/>
                </a:cxn>
                <a:cxn ang="0">
                  <a:pos x="429" y="123"/>
                </a:cxn>
                <a:cxn ang="0">
                  <a:pos x="414" y="98"/>
                </a:cxn>
                <a:cxn ang="0">
                  <a:pos x="393" y="106"/>
                </a:cxn>
                <a:cxn ang="0">
                  <a:pos x="379" y="106"/>
                </a:cxn>
                <a:cxn ang="0">
                  <a:pos x="379" y="69"/>
                </a:cxn>
                <a:cxn ang="0">
                  <a:pos x="384" y="52"/>
                </a:cxn>
                <a:cxn ang="0">
                  <a:pos x="364" y="39"/>
                </a:cxn>
                <a:cxn ang="0">
                  <a:pos x="344" y="61"/>
                </a:cxn>
                <a:cxn ang="0">
                  <a:pos x="307" y="69"/>
                </a:cxn>
                <a:cxn ang="0">
                  <a:pos x="287" y="61"/>
                </a:cxn>
                <a:cxn ang="0">
                  <a:pos x="287" y="61"/>
                </a:cxn>
                <a:cxn ang="0">
                  <a:pos x="287" y="61"/>
                </a:cxn>
              </a:cxnLst>
              <a:rect l="0" t="0" r="r" b="b"/>
              <a:pathLst>
                <a:path w="429" h="229">
                  <a:moveTo>
                    <a:pt x="287" y="61"/>
                  </a:moveTo>
                  <a:lnTo>
                    <a:pt x="235" y="30"/>
                  </a:lnTo>
                  <a:lnTo>
                    <a:pt x="217" y="39"/>
                  </a:lnTo>
                  <a:lnTo>
                    <a:pt x="208" y="39"/>
                  </a:lnTo>
                  <a:lnTo>
                    <a:pt x="195" y="14"/>
                  </a:lnTo>
                  <a:lnTo>
                    <a:pt x="158" y="0"/>
                  </a:lnTo>
                  <a:lnTo>
                    <a:pt x="136" y="14"/>
                  </a:lnTo>
                  <a:lnTo>
                    <a:pt x="136" y="52"/>
                  </a:lnTo>
                  <a:lnTo>
                    <a:pt x="103" y="52"/>
                  </a:lnTo>
                  <a:lnTo>
                    <a:pt x="86" y="39"/>
                  </a:lnTo>
                  <a:lnTo>
                    <a:pt x="51" y="30"/>
                  </a:lnTo>
                  <a:lnTo>
                    <a:pt x="0" y="69"/>
                  </a:lnTo>
                  <a:lnTo>
                    <a:pt x="16" y="98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44" y="153"/>
                  </a:lnTo>
                  <a:lnTo>
                    <a:pt x="93" y="175"/>
                  </a:lnTo>
                  <a:lnTo>
                    <a:pt x="123" y="198"/>
                  </a:lnTo>
                  <a:lnTo>
                    <a:pt x="173" y="198"/>
                  </a:lnTo>
                  <a:lnTo>
                    <a:pt x="200" y="220"/>
                  </a:lnTo>
                  <a:lnTo>
                    <a:pt x="235" y="229"/>
                  </a:lnTo>
                  <a:lnTo>
                    <a:pt x="264" y="205"/>
                  </a:lnTo>
                  <a:lnTo>
                    <a:pt x="300" y="205"/>
                  </a:lnTo>
                  <a:lnTo>
                    <a:pt x="329" y="182"/>
                  </a:lnTo>
                  <a:lnTo>
                    <a:pt x="322" y="175"/>
                  </a:lnTo>
                  <a:lnTo>
                    <a:pt x="337" y="153"/>
                  </a:lnTo>
                  <a:lnTo>
                    <a:pt x="351" y="160"/>
                  </a:lnTo>
                  <a:lnTo>
                    <a:pt x="379" y="146"/>
                  </a:lnTo>
                  <a:lnTo>
                    <a:pt x="393" y="123"/>
                  </a:lnTo>
                  <a:lnTo>
                    <a:pt x="429" y="123"/>
                  </a:lnTo>
                  <a:lnTo>
                    <a:pt x="414" y="98"/>
                  </a:lnTo>
                  <a:lnTo>
                    <a:pt x="393" y="106"/>
                  </a:lnTo>
                  <a:lnTo>
                    <a:pt x="379" y="106"/>
                  </a:lnTo>
                  <a:lnTo>
                    <a:pt x="379" y="69"/>
                  </a:lnTo>
                  <a:lnTo>
                    <a:pt x="384" y="52"/>
                  </a:lnTo>
                  <a:lnTo>
                    <a:pt x="364" y="39"/>
                  </a:lnTo>
                  <a:lnTo>
                    <a:pt x="344" y="61"/>
                  </a:lnTo>
                  <a:lnTo>
                    <a:pt x="307" y="69"/>
                  </a:lnTo>
                  <a:lnTo>
                    <a:pt x="287" y="6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0" name="Freeform 155"/>
            <p:cNvSpPr>
              <a:spLocks/>
            </p:cNvSpPr>
            <p:nvPr userDrawn="1"/>
          </p:nvSpPr>
          <p:spPr bwMode="auto">
            <a:xfrm>
              <a:off x="6394567" y="4190461"/>
              <a:ext cx="128496" cy="127361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59" y="47"/>
                </a:cxn>
                <a:cxn ang="0">
                  <a:pos x="59" y="32"/>
                </a:cxn>
                <a:cxn ang="0">
                  <a:pos x="51" y="47"/>
                </a:cxn>
                <a:cxn ang="0">
                  <a:pos x="44" y="47"/>
                </a:cxn>
                <a:cxn ang="0">
                  <a:pos x="44" y="32"/>
                </a:cxn>
                <a:cxn ang="0">
                  <a:pos x="59" y="15"/>
                </a:cxn>
                <a:cxn ang="0">
                  <a:pos x="29" y="15"/>
                </a:cxn>
                <a:cxn ang="0">
                  <a:pos x="29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16" y="72"/>
                </a:cxn>
                <a:cxn ang="0">
                  <a:pos x="37" y="72"/>
                </a:cxn>
                <a:cxn ang="0">
                  <a:pos x="51" y="55"/>
                </a:cxn>
                <a:cxn ang="0">
                  <a:pos x="59" y="77"/>
                </a:cxn>
                <a:cxn ang="0">
                  <a:pos x="73" y="72"/>
                </a:cxn>
                <a:cxn ang="0">
                  <a:pos x="73" y="72"/>
                </a:cxn>
                <a:cxn ang="0">
                  <a:pos x="73" y="72"/>
                </a:cxn>
              </a:cxnLst>
              <a:rect l="0" t="0" r="r" b="b"/>
              <a:pathLst>
                <a:path w="73" h="77">
                  <a:moveTo>
                    <a:pt x="73" y="72"/>
                  </a:moveTo>
                  <a:lnTo>
                    <a:pt x="59" y="47"/>
                  </a:lnTo>
                  <a:lnTo>
                    <a:pt x="59" y="32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59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6" y="72"/>
                  </a:lnTo>
                  <a:lnTo>
                    <a:pt x="37" y="72"/>
                  </a:lnTo>
                  <a:lnTo>
                    <a:pt x="51" y="55"/>
                  </a:lnTo>
                  <a:lnTo>
                    <a:pt x="59" y="77"/>
                  </a:lnTo>
                  <a:lnTo>
                    <a:pt x="73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1" name="Freeform 156"/>
            <p:cNvSpPr>
              <a:spLocks/>
            </p:cNvSpPr>
            <p:nvPr userDrawn="1"/>
          </p:nvSpPr>
          <p:spPr bwMode="auto">
            <a:xfrm>
              <a:off x="6498420" y="4140840"/>
              <a:ext cx="209466" cy="471401"/>
            </a:xfrm>
            <a:custGeom>
              <a:avLst/>
              <a:gdLst/>
              <a:ahLst/>
              <a:cxnLst>
                <a:cxn ang="0">
                  <a:pos x="91" y="285"/>
                </a:cxn>
                <a:cxn ang="0">
                  <a:pos x="106" y="249"/>
                </a:cxn>
                <a:cxn ang="0">
                  <a:pos x="91" y="203"/>
                </a:cxn>
                <a:cxn ang="0">
                  <a:pos x="91" y="183"/>
                </a:cxn>
                <a:cxn ang="0">
                  <a:pos x="77" y="158"/>
                </a:cxn>
                <a:cxn ang="0">
                  <a:pos x="77" y="136"/>
                </a:cxn>
                <a:cxn ang="0">
                  <a:pos x="111" y="122"/>
                </a:cxn>
                <a:cxn ang="0">
                  <a:pos x="119" y="101"/>
                </a:cxn>
                <a:cxn ang="0">
                  <a:pos x="111" y="101"/>
                </a:cxn>
                <a:cxn ang="0">
                  <a:pos x="97" y="92"/>
                </a:cxn>
                <a:cxn ang="0">
                  <a:pos x="97" y="77"/>
                </a:cxn>
                <a:cxn ang="0">
                  <a:pos x="91" y="62"/>
                </a:cxn>
                <a:cxn ang="0">
                  <a:pos x="77" y="62"/>
                </a:cxn>
                <a:cxn ang="0">
                  <a:pos x="91" y="17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71" y="17"/>
                </a:cxn>
                <a:cxn ang="0">
                  <a:pos x="55" y="17"/>
                </a:cxn>
                <a:cxn ang="0">
                  <a:pos x="14" y="92"/>
                </a:cxn>
                <a:cxn ang="0">
                  <a:pos x="14" y="101"/>
                </a:cxn>
                <a:cxn ang="0">
                  <a:pos x="0" y="106"/>
                </a:cxn>
                <a:cxn ang="0">
                  <a:pos x="22" y="129"/>
                </a:cxn>
                <a:cxn ang="0">
                  <a:pos x="34" y="173"/>
                </a:cxn>
                <a:cxn ang="0">
                  <a:pos x="27" y="183"/>
                </a:cxn>
                <a:cxn ang="0">
                  <a:pos x="44" y="195"/>
                </a:cxn>
                <a:cxn ang="0">
                  <a:pos x="64" y="173"/>
                </a:cxn>
                <a:cxn ang="0">
                  <a:pos x="71" y="183"/>
                </a:cxn>
                <a:cxn ang="0">
                  <a:pos x="91" y="242"/>
                </a:cxn>
                <a:cxn ang="0">
                  <a:pos x="91" y="285"/>
                </a:cxn>
                <a:cxn ang="0">
                  <a:pos x="91" y="285"/>
                </a:cxn>
                <a:cxn ang="0">
                  <a:pos x="91" y="285"/>
                </a:cxn>
              </a:cxnLst>
              <a:rect l="0" t="0" r="r" b="b"/>
              <a:pathLst>
                <a:path w="119" h="285">
                  <a:moveTo>
                    <a:pt x="91" y="285"/>
                  </a:moveTo>
                  <a:lnTo>
                    <a:pt x="106" y="249"/>
                  </a:lnTo>
                  <a:lnTo>
                    <a:pt x="91" y="203"/>
                  </a:lnTo>
                  <a:lnTo>
                    <a:pt x="91" y="183"/>
                  </a:lnTo>
                  <a:lnTo>
                    <a:pt x="77" y="158"/>
                  </a:lnTo>
                  <a:lnTo>
                    <a:pt x="77" y="136"/>
                  </a:lnTo>
                  <a:lnTo>
                    <a:pt x="111" y="122"/>
                  </a:lnTo>
                  <a:lnTo>
                    <a:pt x="119" y="101"/>
                  </a:lnTo>
                  <a:lnTo>
                    <a:pt x="111" y="101"/>
                  </a:lnTo>
                  <a:lnTo>
                    <a:pt x="97" y="92"/>
                  </a:lnTo>
                  <a:lnTo>
                    <a:pt x="97" y="77"/>
                  </a:lnTo>
                  <a:lnTo>
                    <a:pt x="91" y="62"/>
                  </a:lnTo>
                  <a:lnTo>
                    <a:pt x="77" y="62"/>
                  </a:lnTo>
                  <a:lnTo>
                    <a:pt x="91" y="17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55" y="17"/>
                  </a:lnTo>
                  <a:lnTo>
                    <a:pt x="14" y="92"/>
                  </a:lnTo>
                  <a:lnTo>
                    <a:pt x="14" y="101"/>
                  </a:lnTo>
                  <a:lnTo>
                    <a:pt x="0" y="106"/>
                  </a:lnTo>
                  <a:lnTo>
                    <a:pt x="22" y="129"/>
                  </a:lnTo>
                  <a:lnTo>
                    <a:pt x="34" y="173"/>
                  </a:lnTo>
                  <a:lnTo>
                    <a:pt x="27" y="183"/>
                  </a:lnTo>
                  <a:lnTo>
                    <a:pt x="44" y="195"/>
                  </a:lnTo>
                  <a:lnTo>
                    <a:pt x="64" y="173"/>
                  </a:lnTo>
                  <a:lnTo>
                    <a:pt x="71" y="183"/>
                  </a:lnTo>
                  <a:lnTo>
                    <a:pt x="91" y="242"/>
                  </a:lnTo>
                  <a:lnTo>
                    <a:pt x="91" y="28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2" name="Freeform 157"/>
            <p:cNvSpPr>
              <a:spLocks/>
            </p:cNvSpPr>
            <p:nvPr userDrawn="1"/>
          </p:nvSpPr>
          <p:spPr bwMode="auto">
            <a:xfrm>
              <a:off x="6695564" y="4289704"/>
              <a:ext cx="165461" cy="211717"/>
            </a:xfrm>
            <a:custGeom>
              <a:avLst/>
              <a:gdLst/>
              <a:ahLst/>
              <a:cxnLst>
                <a:cxn ang="0">
                  <a:pos x="94" y="120"/>
                </a:cxn>
                <a:cxn ang="0">
                  <a:pos x="94" y="105"/>
                </a:cxn>
                <a:cxn ang="0">
                  <a:pos x="81" y="83"/>
                </a:cxn>
                <a:cxn ang="0">
                  <a:pos x="81" y="76"/>
                </a:cxn>
                <a:cxn ang="0">
                  <a:pos x="46" y="46"/>
                </a:cxn>
                <a:cxn ang="0">
                  <a:pos x="66" y="39"/>
                </a:cxn>
                <a:cxn ang="0">
                  <a:pos x="52" y="32"/>
                </a:cxn>
                <a:cxn ang="0">
                  <a:pos x="37" y="16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9" y="46"/>
                </a:cxn>
                <a:cxn ang="0">
                  <a:pos x="9" y="76"/>
                </a:cxn>
                <a:cxn ang="0">
                  <a:pos x="46" y="63"/>
                </a:cxn>
                <a:cxn ang="0">
                  <a:pos x="52" y="76"/>
                </a:cxn>
                <a:cxn ang="0">
                  <a:pos x="66" y="91"/>
                </a:cxn>
                <a:cxn ang="0">
                  <a:pos x="71" y="105"/>
                </a:cxn>
                <a:cxn ang="0">
                  <a:pos x="71" y="120"/>
                </a:cxn>
                <a:cxn ang="0">
                  <a:pos x="81" y="128"/>
                </a:cxn>
                <a:cxn ang="0">
                  <a:pos x="81" y="120"/>
                </a:cxn>
                <a:cxn ang="0">
                  <a:pos x="94" y="120"/>
                </a:cxn>
                <a:cxn ang="0">
                  <a:pos x="94" y="120"/>
                </a:cxn>
              </a:cxnLst>
              <a:rect l="0" t="0" r="r" b="b"/>
              <a:pathLst>
                <a:path w="94" h="128">
                  <a:moveTo>
                    <a:pt x="94" y="120"/>
                  </a:moveTo>
                  <a:lnTo>
                    <a:pt x="94" y="105"/>
                  </a:lnTo>
                  <a:lnTo>
                    <a:pt x="81" y="83"/>
                  </a:lnTo>
                  <a:lnTo>
                    <a:pt x="81" y="76"/>
                  </a:lnTo>
                  <a:lnTo>
                    <a:pt x="46" y="46"/>
                  </a:lnTo>
                  <a:lnTo>
                    <a:pt x="66" y="39"/>
                  </a:lnTo>
                  <a:lnTo>
                    <a:pt x="52" y="32"/>
                  </a:lnTo>
                  <a:lnTo>
                    <a:pt x="37" y="1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9" y="46"/>
                  </a:lnTo>
                  <a:lnTo>
                    <a:pt x="9" y="76"/>
                  </a:lnTo>
                  <a:lnTo>
                    <a:pt x="46" y="63"/>
                  </a:lnTo>
                  <a:lnTo>
                    <a:pt x="52" y="76"/>
                  </a:lnTo>
                  <a:lnTo>
                    <a:pt x="66" y="91"/>
                  </a:lnTo>
                  <a:lnTo>
                    <a:pt x="71" y="10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94" y="1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3" name="Freeform 158"/>
            <p:cNvSpPr>
              <a:spLocks/>
            </p:cNvSpPr>
            <p:nvPr userDrawn="1"/>
          </p:nvSpPr>
          <p:spPr bwMode="auto">
            <a:xfrm>
              <a:off x="5935149" y="3887772"/>
              <a:ext cx="688246" cy="752588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77" y="171"/>
                </a:cxn>
                <a:cxn ang="0">
                  <a:pos x="270" y="156"/>
                </a:cxn>
                <a:cxn ang="0">
                  <a:pos x="261" y="186"/>
                </a:cxn>
                <a:cxn ang="0">
                  <a:pos x="178" y="156"/>
                </a:cxn>
                <a:cxn ang="0">
                  <a:pos x="171" y="117"/>
                </a:cxn>
                <a:cxn ang="0">
                  <a:pos x="134" y="80"/>
                </a:cxn>
                <a:cxn ang="0">
                  <a:pos x="141" y="67"/>
                </a:cxn>
                <a:cxn ang="0">
                  <a:pos x="164" y="27"/>
                </a:cxn>
                <a:cxn ang="0">
                  <a:pos x="129" y="27"/>
                </a:cxn>
                <a:cxn ang="0">
                  <a:pos x="92" y="0"/>
                </a:cxn>
                <a:cxn ang="0">
                  <a:pos x="71" y="20"/>
                </a:cxn>
                <a:cxn ang="0">
                  <a:pos x="86" y="27"/>
                </a:cxn>
                <a:cxn ang="0">
                  <a:pos x="77" y="43"/>
                </a:cxn>
                <a:cxn ang="0">
                  <a:pos x="77" y="74"/>
                </a:cxn>
                <a:cxn ang="0">
                  <a:pos x="92" y="89"/>
                </a:cxn>
                <a:cxn ang="0">
                  <a:pos x="92" y="104"/>
                </a:cxn>
                <a:cxn ang="0">
                  <a:pos x="35" y="166"/>
                </a:cxn>
                <a:cxn ang="0">
                  <a:pos x="14" y="166"/>
                </a:cxn>
                <a:cxn ang="0">
                  <a:pos x="29" y="186"/>
                </a:cxn>
                <a:cxn ang="0">
                  <a:pos x="35" y="193"/>
                </a:cxn>
                <a:cxn ang="0">
                  <a:pos x="7" y="217"/>
                </a:cxn>
                <a:cxn ang="0">
                  <a:pos x="14" y="240"/>
                </a:cxn>
                <a:cxn ang="0">
                  <a:pos x="29" y="247"/>
                </a:cxn>
                <a:cxn ang="0">
                  <a:pos x="35" y="277"/>
                </a:cxn>
                <a:cxn ang="0">
                  <a:pos x="57" y="284"/>
                </a:cxn>
                <a:cxn ang="0">
                  <a:pos x="129" y="455"/>
                </a:cxn>
                <a:cxn ang="0">
                  <a:pos x="151" y="403"/>
                </a:cxn>
                <a:cxn ang="0">
                  <a:pos x="164" y="349"/>
                </a:cxn>
                <a:cxn ang="0">
                  <a:pos x="178" y="336"/>
                </a:cxn>
                <a:cxn ang="0">
                  <a:pos x="186" y="328"/>
                </a:cxn>
                <a:cxn ang="0">
                  <a:pos x="248" y="284"/>
                </a:cxn>
                <a:cxn ang="0">
                  <a:pos x="270" y="247"/>
                </a:cxn>
                <a:cxn ang="0">
                  <a:pos x="277" y="255"/>
                </a:cxn>
                <a:cxn ang="0">
                  <a:pos x="261" y="210"/>
                </a:cxn>
                <a:cxn ang="0">
                  <a:pos x="270" y="186"/>
                </a:cxn>
                <a:cxn ang="0">
                  <a:pos x="290" y="200"/>
                </a:cxn>
                <a:cxn ang="0">
                  <a:pos x="305" y="217"/>
                </a:cxn>
                <a:cxn ang="0">
                  <a:pos x="312" y="232"/>
                </a:cxn>
                <a:cxn ang="0">
                  <a:pos x="320" y="232"/>
                </a:cxn>
                <a:cxn ang="0">
                  <a:pos x="334" y="247"/>
                </a:cxn>
                <a:cxn ang="0">
                  <a:pos x="375" y="171"/>
                </a:cxn>
                <a:cxn ang="0">
                  <a:pos x="391" y="156"/>
                </a:cxn>
                <a:cxn ang="0">
                  <a:pos x="354" y="136"/>
                </a:cxn>
                <a:cxn ang="0">
                  <a:pos x="354" y="136"/>
                </a:cxn>
              </a:cxnLst>
              <a:rect l="0" t="0" r="r" b="b"/>
              <a:pathLst>
                <a:path w="391" h="455">
                  <a:moveTo>
                    <a:pt x="354" y="136"/>
                  </a:moveTo>
                  <a:lnTo>
                    <a:pt x="312" y="156"/>
                  </a:lnTo>
                  <a:lnTo>
                    <a:pt x="320" y="171"/>
                  </a:lnTo>
                  <a:lnTo>
                    <a:pt x="277" y="171"/>
                  </a:lnTo>
                  <a:lnTo>
                    <a:pt x="277" y="166"/>
                  </a:lnTo>
                  <a:lnTo>
                    <a:pt x="270" y="156"/>
                  </a:lnTo>
                  <a:lnTo>
                    <a:pt x="261" y="156"/>
                  </a:lnTo>
                  <a:lnTo>
                    <a:pt x="261" y="186"/>
                  </a:lnTo>
                  <a:lnTo>
                    <a:pt x="256" y="186"/>
                  </a:lnTo>
                  <a:lnTo>
                    <a:pt x="178" y="156"/>
                  </a:lnTo>
                  <a:lnTo>
                    <a:pt x="164" y="139"/>
                  </a:lnTo>
                  <a:lnTo>
                    <a:pt x="171" y="117"/>
                  </a:lnTo>
                  <a:lnTo>
                    <a:pt x="141" y="112"/>
                  </a:lnTo>
                  <a:lnTo>
                    <a:pt x="134" y="80"/>
                  </a:lnTo>
                  <a:lnTo>
                    <a:pt x="151" y="80"/>
                  </a:lnTo>
                  <a:lnTo>
                    <a:pt x="141" y="67"/>
                  </a:lnTo>
                  <a:lnTo>
                    <a:pt x="164" y="43"/>
                  </a:lnTo>
                  <a:lnTo>
                    <a:pt x="164" y="27"/>
                  </a:lnTo>
                  <a:lnTo>
                    <a:pt x="151" y="15"/>
                  </a:lnTo>
                  <a:lnTo>
                    <a:pt x="129" y="27"/>
                  </a:lnTo>
                  <a:lnTo>
                    <a:pt x="99" y="6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6" y="27"/>
                  </a:lnTo>
                  <a:lnTo>
                    <a:pt x="86" y="35"/>
                  </a:lnTo>
                  <a:lnTo>
                    <a:pt x="77" y="43"/>
                  </a:lnTo>
                  <a:lnTo>
                    <a:pt x="86" y="52"/>
                  </a:lnTo>
                  <a:lnTo>
                    <a:pt x="77" y="74"/>
                  </a:lnTo>
                  <a:lnTo>
                    <a:pt x="92" y="80"/>
                  </a:lnTo>
                  <a:lnTo>
                    <a:pt x="92" y="89"/>
                  </a:lnTo>
                  <a:lnTo>
                    <a:pt x="86" y="89"/>
                  </a:lnTo>
                  <a:lnTo>
                    <a:pt x="92" y="104"/>
                  </a:lnTo>
                  <a:lnTo>
                    <a:pt x="49" y="156"/>
                  </a:lnTo>
                  <a:lnTo>
                    <a:pt x="35" y="166"/>
                  </a:lnTo>
                  <a:lnTo>
                    <a:pt x="29" y="156"/>
                  </a:lnTo>
                  <a:lnTo>
                    <a:pt x="14" y="166"/>
                  </a:lnTo>
                  <a:lnTo>
                    <a:pt x="14" y="186"/>
                  </a:lnTo>
                  <a:lnTo>
                    <a:pt x="29" y="186"/>
                  </a:lnTo>
                  <a:lnTo>
                    <a:pt x="29" y="193"/>
                  </a:lnTo>
                  <a:lnTo>
                    <a:pt x="35" y="193"/>
                  </a:lnTo>
                  <a:lnTo>
                    <a:pt x="35" y="217"/>
                  </a:lnTo>
                  <a:lnTo>
                    <a:pt x="7" y="217"/>
                  </a:lnTo>
                  <a:lnTo>
                    <a:pt x="0" y="232"/>
                  </a:lnTo>
                  <a:lnTo>
                    <a:pt x="14" y="240"/>
                  </a:lnTo>
                  <a:lnTo>
                    <a:pt x="29" y="240"/>
                  </a:lnTo>
                  <a:lnTo>
                    <a:pt x="29" y="247"/>
                  </a:lnTo>
                  <a:lnTo>
                    <a:pt x="7" y="247"/>
                  </a:lnTo>
                  <a:lnTo>
                    <a:pt x="35" y="277"/>
                  </a:lnTo>
                  <a:lnTo>
                    <a:pt x="57" y="247"/>
                  </a:lnTo>
                  <a:lnTo>
                    <a:pt x="57" y="284"/>
                  </a:lnTo>
                  <a:lnTo>
                    <a:pt x="114" y="447"/>
                  </a:lnTo>
                  <a:lnTo>
                    <a:pt x="129" y="455"/>
                  </a:lnTo>
                  <a:lnTo>
                    <a:pt x="151" y="432"/>
                  </a:lnTo>
                  <a:lnTo>
                    <a:pt x="151" y="403"/>
                  </a:lnTo>
                  <a:lnTo>
                    <a:pt x="164" y="378"/>
                  </a:lnTo>
                  <a:lnTo>
                    <a:pt x="164" y="349"/>
                  </a:lnTo>
                  <a:lnTo>
                    <a:pt x="171" y="349"/>
                  </a:lnTo>
                  <a:lnTo>
                    <a:pt x="178" y="336"/>
                  </a:lnTo>
                  <a:lnTo>
                    <a:pt x="186" y="336"/>
                  </a:lnTo>
                  <a:lnTo>
                    <a:pt x="186" y="328"/>
                  </a:lnTo>
                  <a:lnTo>
                    <a:pt x="226" y="291"/>
                  </a:lnTo>
                  <a:lnTo>
                    <a:pt x="248" y="284"/>
                  </a:lnTo>
                  <a:lnTo>
                    <a:pt x="256" y="255"/>
                  </a:lnTo>
                  <a:lnTo>
                    <a:pt x="270" y="247"/>
                  </a:lnTo>
                  <a:lnTo>
                    <a:pt x="270" y="255"/>
                  </a:lnTo>
                  <a:lnTo>
                    <a:pt x="277" y="255"/>
                  </a:lnTo>
                  <a:lnTo>
                    <a:pt x="270" y="210"/>
                  </a:lnTo>
                  <a:lnTo>
                    <a:pt x="261" y="210"/>
                  </a:lnTo>
                  <a:lnTo>
                    <a:pt x="270" y="193"/>
                  </a:lnTo>
                  <a:lnTo>
                    <a:pt x="270" y="186"/>
                  </a:lnTo>
                  <a:lnTo>
                    <a:pt x="290" y="186"/>
                  </a:lnTo>
                  <a:lnTo>
                    <a:pt x="290" y="200"/>
                  </a:lnTo>
                  <a:lnTo>
                    <a:pt x="320" y="200"/>
                  </a:lnTo>
                  <a:lnTo>
                    <a:pt x="305" y="217"/>
                  </a:lnTo>
                  <a:lnTo>
                    <a:pt x="305" y="232"/>
                  </a:lnTo>
                  <a:lnTo>
                    <a:pt x="312" y="232"/>
                  </a:lnTo>
                  <a:lnTo>
                    <a:pt x="320" y="217"/>
                  </a:lnTo>
                  <a:lnTo>
                    <a:pt x="320" y="232"/>
                  </a:lnTo>
                  <a:lnTo>
                    <a:pt x="334" y="255"/>
                  </a:lnTo>
                  <a:lnTo>
                    <a:pt x="334" y="247"/>
                  </a:lnTo>
                  <a:lnTo>
                    <a:pt x="364" y="186"/>
                  </a:lnTo>
                  <a:lnTo>
                    <a:pt x="375" y="171"/>
                  </a:lnTo>
                  <a:lnTo>
                    <a:pt x="391" y="171"/>
                  </a:lnTo>
                  <a:lnTo>
                    <a:pt x="391" y="156"/>
                  </a:lnTo>
                  <a:lnTo>
                    <a:pt x="375" y="136"/>
                  </a:lnTo>
                  <a:lnTo>
                    <a:pt x="354" y="1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4" name="Freeform 159"/>
            <p:cNvSpPr>
              <a:spLocks/>
            </p:cNvSpPr>
            <p:nvPr userDrawn="1"/>
          </p:nvSpPr>
          <p:spPr bwMode="auto">
            <a:xfrm>
              <a:off x="7309881" y="3828227"/>
              <a:ext cx="70409" cy="12570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7" y="0"/>
                </a:cxn>
                <a:cxn ang="0">
                  <a:pos x="40" y="48"/>
                </a:cxn>
                <a:cxn ang="0">
                  <a:pos x="35" y="68"/>
                </a:cxn>
                <a:cxn ang="0">
                  <a:pos x="0" y="7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0" h="76">
                  <a:moveTo>
                    <a:pt x="0" y="24"/>
                  </a:moveTo>
                  <a:lnTo>
                    <a:pt x="27" y="0"/>
                  </a:lnTo>
                  <a:lnTo>
                    <a:pt x="40" y="48"/>
                  </a:lnTo>
                  <a:lnTo>
                    <a:pt x="35" y="68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5" name="Freeform 160"/>
            <p:cNvSpPr>
              <a:spLocks/>
            </p:cNvSpPr>
            <p:nvPr userDrawn="1"/>
          </p:nvSpPr>
          <p:spPr bwMode="auto">
            <a:xfrm>
              <a:off x="7274676" y="3709136"/>
              <a:ext cx="144338" cy="15548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8" y="0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8" y="24"/>
                </a:cxn>
                <a:cxn ang="0">
                  <a:pos x="33" y="24"/>
                </a:cxn>
                <a:cxn ang="0">
                  <a:pos x="0" y="52"/>
                </a:cxn>
                <a:cxn ang="0">
                  <a:pos x="0" y="59"/>
                </a:cxn>
                <a:cxn ang="0">
                  <a:pos x="8" y="59"/>
                </a:cxn>
                <a:cxn ang="0">
                  <a:pos x="0" y="88"/>
                </a:cxn>
                <a:cxn ang="0">
                  <a:pos x="8" y="94"/>
                </a:cxn>
                <a:cxn ang="0">
                  <a:pos x="20" y="94"/>
                </a:cxn>
                <a:cxn ang="0">
                  <a:pos x="48" y="74"/>
                </a:cxn>
                <a:cxn ang="0">
                  <a:pos x="33" y="66"/>
                </a:cxn>
                <a:cxn ang="0">
                  <a:pos x="33" y="59"/>
                </a:cxn>
                <a:cxn ang="0">
                  <a:pos x="60" y="37"/>
                </a:cxn>
                <a:cxn ang="0">
                  <a:pos x="60" y="24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lnTo>
                    <a:pt x="68" y="0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0" y="88"/>
                  </a:lnTo>
                  <a:lnTo>
                    <a:pt x="8" y="94"/>
                  </a:lnTo>
                  <a:lnTo>
                    <a:pt x="20" y="94"/>
                  </a:lnTo>
                  <a:lnTo>
                    <a:pt x="48" y="74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60" y="37"/>
                  </a:lnTo>
                  <a:lnTo>
                    <a:pt x="60" y="24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6" name="Freeform 161"/>
            <p:cNvSpPr>
              <a:spLocks/>
            </p:cNvSpPr>
            <p:nvPr userDrawn="1"/>
          </p:nvSpPr>
          <p:spPr bwMode="auto">
            <a:xfrm>
              <a:off x="7380289" y="3968820"/>
              <a:ext cx="65128" cy="1025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10" y="53"/>
                </a:cxn>
                <a:cxn ang="0">
                  <a:pos x="24" y="62"/>
                </a:cxn>
                <a:cxn ang="0">
                  <a:pos x="30" y="53"/>
                </a:cxn>
                <a:cxn ang="0">
                  <a:pos x="37" y="23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7" h="62">
                  <a:moveTo>
                    <a:pt x="0" y="16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10" y="53"/>
                  </a:lnTo>
                  <a:lnTo>
                    <a:pt x="24" y="62"/>
                  </a:lnTo>
                  <a:lnTo>
                    <a:pt x="30" y="53"/>
                  </a:lnTo>
                  <a:lnTo>
                    <a:pt x="37" y="23"/>
                  </a:lnTo>
                  <a:lnTo>
                    <a:pt x="1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7" name="Freeform 162"/>
            <p:cNvSpPr>
              <a:spLocks/>
            </p:cNvSpPr>
            <p:nvPr userDrawn="1"/>
          </p:nvSpPr>
          <p:spPr bwMode="auto">
            <a:xfrm>
              <a:off x="7445418" y="3965512"/>
              <a:ext cx="61608" cy="4631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28"/>
                </a:cxn>
                <a:cxn ang="0">
                  <a:pos x="7" y="28"/>
                </a:cxn>
                <a:cxn ang="0">
                  <a:pos x="15" y="18"/>
                </a:cxn>
                <a:cxn ang="0">
                  <a:pos x="28" y="18"/>
                </a:cxn>
                <a:cxn ang="0">
                  <a:pos x="35" y="0"/>
                </a:cxn>
                <a:cxn ang="0">
                  <a:pos x="15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5" h="28">
                  <a:moveTo>
                    <a:pt x="0" y="18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8" y="18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8" name="Freeform 163"/>
            <p:cNvSpPr>
              <a:spLocks/>
            </p:cNvSpPr>
            <p:nvPr userDrawn="1"/>
          </p:nvSpPr>
          <p:spPr bwMode="auto">
            <a:xfrm>
              <a:off x="7419014" y="3742217"/>
              <a:ext cx="249951" cy="248106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7"/>
                </a:cxn>
                <a:cxn ang="0">
                  <a:pos x="13" y="137"/>
                </a:cxn>
                <a:cxn ang="0">
                  <a:pos x="50" y="120"/>
                </a:cxn>
                <a:cxn ang="0">
                  <a:pos x="58" y="130"/>
                </a:cxn>
                <a:cxn ang="0">
                  <a:pos x="58" y="137"/>
                </a:cxn>
                <a:cxn ang="0">
                  <a:pos x="64" y="150"/>
                </a:cxn>
                <a:cxn ang="0">
                  <a:pos x="72" y="130"/>
                </a:cxn>
                <a:cxn ang="0">
                  <a:pos x="72" y="120"/>
                </a:cxn>
                <a:cxn ang="0">
                  <a:pos x="85" y="130"/>
                </a:cxn>
                <a:cxn ang="0">
                  <a:pos x="94" y="130"/>
                </a:cxn>
                <a:cxn ang="0">
                  <a:pos x="99" y="120"/>
                </a:cxn>
                <a:cxn ang="0">
                  <a:pos x="109" y="130"/>
                </a:cxn>
                <a:cxn ang="0">
                  <a:pos x="109" y="120"/>
                </a:cxn>
                <a:cxn ang="0">
                  <a:pos x="114" y="113"/>
                </a:cxn>
                <a:cxn ang="0">
                  <a:pos x="114" y="120"/>
                </a:cxn>
                <a:cxn ang="0">
                  <a:pos x="131" y="120"/>
                </a:cxn>
                <a:cxn ang="0">
                  <a:pos x="136" y="113"/>
                </a:cxn>
                <a:cxn ang="0">
                  <a:pos x="136" y="69"/>
                </a:cxn>
                <a:cxn ang="0">
                  <a:pos x="142" y="69"/>
                </a:cxn>
                <a:cxn ang="0">
                  <a:pos x="142" y="10"/>
                </a:cxn>
                <a:cxn ang="0">
                  <a:pos x="136" y="0"/>
                </a:cxn>
                <a:cxn ang="0">
                  <a:pos x="136" y="10"/>
                </a:cxn>
                <a:cxn ang="0">
                  <a:pos x="131" y="10"/>
                </a:cxn>
                <a:cxn ang="0">
                  <a:pos x="99" y="78"/>
                </a:cxn>
                <a:cxn ang="0">
                  <a:pos x="85" y="93"/>
                </a:cxn>
                <a:cxn ang="0">
                  <a:pos x="85" y="78"/>
                </a:cxn>
                <a:cxn ang="0">
                  <a:pos x="72" y="86"/>
                </a:cxn>
                <a:cxn ang="0">
                  <a:pos x="64" y="113"/>
                </a:cxn>
                <a:cxn ang="0">
                  <a:pos x="22" y="113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142" h="150">
                  <a:moveTo>
                    <a:pt x="0" y="130"/>
                  </a:moveTo>
                  <a:lnTo>
                    <a:pt x="0" y="137"/>
                  </a:lnTo>
                  <a:lnTo>
                    <a:pt x="13" y="137"/>
                  </a:lnTo>
                  <a:lnTo>
                    <a:pt x="50" y="120"/>
                  </a:lnTo>
                  <a:lnTo>
                    <a:pt x="58" y="130"/>
                  </a:lnTo>
                  <a:lnTo>
                    <a:pt x="58" y="137"/>
                  </a:lnTo>
                  <a:lnTo>
                    <a:pt x="64" y="150"/>
                  </a:lnTo>
                  <a:lnTo>
                    <a:pt x="72" y="130"/>
                  </a:lnTo>
                  <a:lnTo>
                    <a:pt x="72" y="120"/>
                  </a:lnTo>
                  <a:lnTo>
                    <a:pt x="85" y="130"/>
                  </a:lnTo>
                  <a:lnTo>
                    <a:pt x="94" y="130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9" y="120"/>
                  </a:lnTo>
                  <a:lnTo>
                    <a:pt x="114" y="113"/>
                  </a:lnTo>
                  <a:lnTo>
                    <a:pt x="114" y="120"/>
                  </a:lnTo>
                  <a:lnTo>
                    <a:pt x="131" y="120"/>
                  </a:lnTo>
                  <a:lnTo>
                    <a:pt x="136" y="113"/>
                  </a:lnTo>
                  <a:lnTo>
                    <a:pt x="136" y="69"/>
                  </a:lnTo>
                  <a:lnTo>
                    <a:pt x="142" y="69"/>
                  </a:lnTo>
                  <a:lnTo>
                    <a:pt x="142" y="1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1" y="10"/>
                  </a:lnTo>
                  <a:lnTo>
                    <a:pt x="99" y="78"/>
                  </a:lnTo>
                  <a:lnTo>
                    <a:pt x="85" y="93"/>
                  </a:lnTo>
                  <a:lnTo>
                    <a:pt x="85" y="78"/>
                  </a:lnTo>
                  <a:lnTo>
                    <a:pt x="72" y="86"/>
                  </a:lnTo>
                  <a:lnTo>
                    <a:pt x="64" y="113"/>
                  </a:lnTo>
                  <a:lnTo>
                    <a:pt x="22" y="113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89" name="Freeform 164"/>
            <p:cNvSpPr>
              <a:spLocks/>
            </p:cNvSpPr>
            <p:nvPr userDrawn="1"/>
          </p:nvSpPr>
          <p:spPr bwMode="auto">
            <a:xfrm>
              <a:off x="7621440" y="3609894"/>
              <a:ext cx="151379" cy="138939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4"/>
                </a:cxn>
                <a:cxn ang="0">
                  <a:pos x="22" y="75"/>
                </a:cxn>
                <a:cxn ang="0">
                  <a:pos x="17" y="75"/>
                </a:cxn>
                <a:cxn ang="0">
                  <a:pos x="17" y="62"/>
                </a:cxn>
                <a:cxn ang="0">
                  <a:pos x="29" y="62"/>
                </a:cxn>
                <a:cxn ang="0">
                  <a:pos x="59" y="75"/>
                </a:cxn>
                <a:cxn ang="0">
                  <a:pos x="66" y="53"/>
                </a:cxn>
                <a:cxn ang="0">
                  <a:pos x="71" y="53"/>
                </a:cxn>
                <a:cxn ang="0">
                  <a:pos x="86" y="45"/>
                </a:cxn>
                <a:cxn ang="0">
                  <a:pos x="79" y="45"/>
                </a:cxn>
                <a:cxn ang="0">
                  <a:pos x="71" y="37"/>
                </a:cxn>
                <a:cxn ang="0">
                  <a:pos x="79" y="30"/>
                </a:cxn>
                <a:cxn ang="0">
                  <a:pos x="71" y="37"/>
                </a:cxn>
                <a:cxn ang="0">
                  <a:pos x="59" y="30"/>
                </a:cxn>
                <a:cxn ang="0">
                  <a:pos x="29" y="0"/>
                </a:cxn>
                <a:cxn ang="0">
                  <a:pos x="22" y="53"/>
                </a:cxn>
                <a:cxn ang="0">
                  <a:pos x="17" y="45"/>
                </a:cxn>
                <a:cxn ang="0">
                  <a:pos x="17" y="53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84">
                  <a:moveTo>
                    <a:pt x="0" y="62"/>
                  </a:moveTo>
                  <a:lnTo>
                    <a:pt x="0" y="84"/>
                  </a:lnTo>
                  <a:lnTo>
                    <a:pt x="22" y="75"/>
                  </a:lnTo>
                  <a:lnTo>
                    <a:pt x="17" y="75"/>
                  </a:lnTo>
                  <a:lnTo>
                    <a:pt x="17" y="62"/>
                  </a:lnTo>
                  <a:lnTo>
                    <a:pt x="29" y="62"/>
                  </a:lnTo>
                  <a:lnTo>
                    <a:pt x="59" y="75"/>
                  </a:lnTo>
                  <a:lnTo>
                    <a:pt x="66" y="53"/>
                  </a:lnTo>
                  <a:lnTo>
                    <a:pt x="71" y="53"/>
                  </a:lnTo>
                  <a:lnTo>
                    <a:pt x="86" y="45"/>
                  </a:lnTo>
                  <a:lnTo>
                    <a:pt x="79" y="45"/>
                  </a:lnTo>
                  <a:lnTo>
                    <a:pt x="71" y="37"/>
                  </a:lnTo>
                  <a:lnTo>
                    <a:pt x="79" y="30"/>
                  </a:lnTo>
                  <a:lnTo>
                    <a:pt x="71" y="37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22" y="53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0" name="Freeform 165"/>
            <p:cNvSpPr>
              <a:spLocks/>
            </p:cNvSpPr>
            <p:nvPr userDrawn="1"/>
          </p:nvSpPr>
          <p:spPr bwMode="auto">
            <a:xfrm>
              <a:off x="5755607" y="3828227"/>
              <a:ext cx="339722" cy="281187"/>
            </a:xfrm>
            <a:custGeom>
              <a:avLst/>
              <a:gdLst/>
              <a:ahLst/>
              <a:cxnLst>
                <a:cxn ang="0">
                  <a:pos x="188" y="32"/>
                </a:cxn>
                <a:cxn ang="0">
                  <a:pos x="178" y="32"/>
                </a:cxn>
                <a:cxn ang="0">
                  <a:pos x="157" y="39"/>
                </a:cxn>
                <a:cxn ang="0">
                  <a:pos x="144" y="48"/>
                </a:cxn>
                <a:cxn ang="0">
                  <a:pos x="144" y="68"/>
                </a:cxn>
                <a:cxn ang="0">
                  <a:pos x="136" y="85"/>
                </a:cxn>
                <a:cxn ang="0">
                  <a:pos x="129" y="85"/>
                </a:cxn>
                <a:cxn ang="0">
                  <a:pos x="129" y="100"/>
                </a:cxn>
                <a:cxn ang="0">
                  <a:pos x="114" y="108"/>
                </a:cxn>
                <a:cxn ang="0">
                  <a:pos x="114" y="123"/>
                </a:cxn>
                <a:cxn ang="0">
                  <a:pos x="85" y="138"/>
                </a:cxn>
                <a:cxn ang="0">
                  <a:pos x="79" y="147"/>
                </a:cxn>
                <a:cxn ang="0">
                  <a:pos x="79" y="162"/>
                </a:cxn>
                <a:cxn ang="0">
                  <a:pos x="22" y="170"/>
                </a:cxn>
                <a:cxn ang="0">
                  <a:pos x="8" y="162"/>
                </a:cxn>
                <a:cxn ang="0">
                  <a:pos x="15" y="147"/>
                </a:cxn>
                <a:cxn ang="0">
                  <a:pos x="15" y="138"/>
                </a:cxn>
                <a:cxn ang="0">
                  <a:pos x="0" y="123"/>
                </a:cxn>
                <a:cxn ang="0">
                  <a:pos x="0" y="85"/>
                </a:cxn>
                <a:cxn ang="0">
                  <a:pos x="8" y="68"/>
                </a:cxn>
                <a:cxn ang="0">
                  <a:pos x="8" y="61"/>
                </a:cxn>
                <a:cxn ang="0">
                  <a:pos x="28" y="61"/>
                </a:cxn>
                <a:cxn ang="0">
                  <a:pos x="28" y="48"/>
                </a:cxn>
                <a:cxn ang="0">
                  <a:pos x="50" y="48"/>
                </a:cxn>
                <a:cxn ang="0">
                  <a:pos x="59" y="32"/>
                </a:cxn>
                <a:cxn ang="0">
                  <a:pos x="67" y="32"/>
                </a:cxn>
                <a:cxn ang="0">
                  <a:pos x="67" y="24"/>
                </a:cxn>
                <a:cxn ang="0">
                  <a:pos x="100" y="32"/>
                </a:cxn>
                <a:cxn ang="0">
                  <a:pos x="114" y="32"/>
                </a:cxn>
                <a:cxn ang="0">
                  <a:pos x="114" y="24"/>
                </a:cxn>
                <a:cxn ang="0">
                  <a:pos x="129" y="24"/>
                </a:cxn>
                <a:cxn ang="0">
                  <a:pos x="136" y="0"/>
                </a:cxn>
                <a:cxn ang="0">
                  <a:pos x="144" y="17"/>
                </a:cxn>
                <a:cxn ang="0">
                  <a:pos x="149" y="39"/>
                </a:cxn>
                <a:cxn ang="0">
                  <a:pos x="171" y="24"/>
                </a:cxn>
                <a:cxn ang="0">
                  <a:pos x="193" y="32"/>
                </a:cxn>
                <a:cxn ang="0">
                  <a:pos x="188" y="32"/>
                </a:cxn>
                <a:cxn ang="0">
                  <a:pos x="188" y="32"/>
                </a:cxn>
                <a:cxn ang="0">
                  <a:pos x="188" y="32"/>
                </a:cxn>
              </a:cxnLst>
              <a:rect l="0" t="0" r="r" b="b"/>
              <a:pathLst>
                <a:path w="193" h="170">
                  <a:moveTo>
                    <a:pt x="188" y="32"/>
                  </a:moveTo>
                  <a:lnTo>
                    <a:pt x="178" y="32"/>
                  </a:lnTo>
                  <a:lnTo>
                    <a:pt x="157" y="39"/>
                  </a:lnTo>
                  <a:lnTo>
                    <a:pt x="144" y="48"/>
                  </a:lnTo>
                  <a:lnTo>
                    <a:pt x="144" y="68"/>
                  </a:lnTo>
                  <a:lnTo>
                    <a:pt x="136" y="85"/>
                  </a:lnTo>
                  <a:lnTo>
                    <a:pt x="129" y="85"/>
                  </a:lnTo>
                  <a:lnTo>
                    <a:pt x="129" y="100"/>
                  </a:lnTo>
                  <a:lnTo>
                    <a:pt x="114" y="108"/>
                  </a:lnTo>
                  <a:lnTo>
                    <a:pt x="114" y="123"/>
                  </a:lnTo>
                  <a:lnTo>
                    <a:pt x="85" y="138"/>
                  </a:lnTo>
                  <a:lnTo>
                    <a:pt x="79" y="147"/>
                  </a:lnTo>
                  <a:lnTo>
                    <a:pt x="79" y="162"/>
                  </a:lnTo>
                  <a:lnTo>
                    <a:pt x="22" y="170"/>
                  </a:lnTo>
                  <a:lnTo>
                    <a:pt x="8" y="162"/>
                  </a:lnTo>
                  <a:lnTo>
                    <a:pt x="15" y="147"/>
                  </a:lnTo>
                  <a:lnTo>
                    <a:pt x="15" y="138"/>
                  </a:lnTo>
                  <a:lnTo>
                    <a:pt x="0" y="123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28" y="61"/>
                  </a:lnTo>
                  <a:lnTo>
                    <a:pt x="28" y="48"/>
                  </a:lnTo>
                  <a:lnTo>
                    <a:pt x="50" y="48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67" y="24"/>
                  </a:lnTo>
                  <a:lnTo>
                    <a:pt x="100" y="32"/>
                  </a:lnTo>
                  <a:lnTo>
                    <a:pt x="114" y="32"/>
                  </a:lnTo>
                  <a:lnTo>
                    <a:pt x="114" y="24"/>
                  </a:lnTo>
                  <a:lnTo>
                    <a:pt x="129" y="24"/>
                  </a:lnTo>
                  <a:lnTo>
                    <a:pt x="136" y="0"/>
                  </a:lnTo>
                  <a:lnTo>
                    <a:pt x="144" y="17"/>
                  </a:lnTo>
                  <a:lnTo>
                    <a:pt x="149" y="39"/>
                  </a:lnTo>
                  <a:lnTo>
                    <a:pt x="171" y="24"/>
                  </a:lnTo>
                  <a:lnTo>
                    <a:pt x="193" y="32"/>
                  </a:lnTo>
                  <a:lnTo>
                    <a:pt x="188" y="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1" name="Freeform 166"/>
            <p:cNvSpPr>
              <a:spLocks/>
            </p:cNvSpPr>
            <p:nvPr userDrawn="1"/>
          </p:nvSpPr>
          <p:spPr bwMode="auto">
            <a:xfrm>
              <a:off x="5359558" y="3795146"/>
              <a:ext cx="445336" cy="420126"/>
            </a:xfrm>
            <a:custGeom>
              <a:avLst/>
              <a:gdLst/>
              <a:ahLst/>
              <a:cxnLst>
                <a:cxn ang="0">
                  <a:pos x="240" y="254"/>
                </a:cxn>
                <a:cxn ang="0">
                  <a:pos x="181" y="246"/>
                </a:cxn>
                <a:cxn ang="0">
                  <a:pos x="166" y="226"/>
                </a:cxn>
                <a:cxn ang="0">
                  <a:pos x="148" y="239"/>
                </a:cxn>
                <a:cxn ang="0">
                  <a:pos x="126" y="239"/>
                </a:cxn>
                <a:cxn ang="0">
                  <a:pos x="83" y="178"/>
                </a:cxn>
                <a:cxn ang="0">
                  <a:pos x="69" y="172"/>
                </a:cxn>
                <a:cxn ang="0">
                  <a:pos x="62" y="172"/>
                </a:cxn>
                <a:cxn ang="0">
                  <a:pos x="56" y="165"/>
                </a:cxn>
                <a:cxn ang="0">
                  <a:pos x="41" y="135"/>
                </a:cxn>
                <a:cxn ang="0">
                  <a:pos x="26" y="126"/>
                </a:cxn>
                <a:cxn ang="0">
                  <a:pos x="19" y="105"/>
                </a:cxn>
                <a:cxn ang="0">
                  <a:pos x="26" y="8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19" y="15"/>
                </a:cxn>
                <a:cxn ang="0">
                  <a:pos x="34" y="15"/>
                </a:cxn>
                <a:cxn ang="0">
                  <a:pos x="56" y="7"/>
                </a:cxn>
                <a:cxn ang="0">
                  <a:pos x="62" y="7"/>
                </a:cxn>
                <a:cxn ang="0">
                  <a:pos x="56" y="15"/>
                </a:cxn>
                <a:cxn ang="0">
                  <a:pos x="69" y="24"/>
                </a:cxn>
                <a:cxn ang="0">
                  <a:pos x="69" y="46"/>
                </a:cxn>
                <a:cxn ang="0">
                  <a:pos x="104" y="61"/>
                </a:cxn>
                <a:cxn ang="0">
                  <a:pos x="141" y="61"/>
                </a:cxn>
                <a:cxn ang="0">
                  <a:pos x="141" y="46"/>
                </a:cxn>
                <a:cxn ang="0">
                  <a:pos x="153" y="37"/>
                </a:cxn>
                <a:cxn ang="0">
                  <a:pos x="181" y="37"/>
                </a:cxn>
                <a:cxn ang="0">
                  <a:pos x="233" y="61"/>
                </a:cxn>
                <a:cxn ang="0">
                  <a:pos x="233" y="88"/>
                </a:cxn>
                <a:cxn ang="0">
                  <a:pos x="225" y="105"/>
                </a:cxn>
                <a:cxn ang="0">
                  <a:pos x="225" y="143"/>
                </a:cxn>
                <a:cxn ang="0">
                  <a:pos x="240" y="157"/>
                </a:cxn>
                <a:cxn ang="0">
                  <a:pos x="240" y="165"/>
                </a:cxn>
                <a:cxn ang="0">
                  <a:pos x="233" y="178"/>
                </a:cxn>
                <a:cxn ang="0">
                  <a:pos x="253" y="226"/>
                </a:cxn>
                <a:cxn ang="0">
                  <a:pos x="240" y="239"/>
                </a:cxn>
                <a:cxn ang="0">
                  <a:pos x="240" y="254"/>
                </a:cxn>
                <a:cxn ang="0">
                  <a:pos x="240" y="254"/>
                </a:cxn>
                <a:cxn ang="0">
                  <a:pos x="240" y="254"/>
                </a:cxn>
              </a:cxnLst>
              <a:rect l="0" t="0" r="r" b="b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2" name="Freeform 167"/>
            <p:cNvSpPr>
              <a:spLocks/>
            </p:cNvSpPr>
            <p:nvPr userDrawn="1"/>
          </p:nvSpPr>
          <p:spPr bwMode="auto">
            <a:xfrm>
              <a:off x="5921068" y="3758757"/>
              <a:ext cx="174262" cy="138939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5" y="46"/>
                </a:cxn>
                <a:cxn ang="0">
                  <a:pos x="99" y="46"/>
                </a:cxn>
                <a:cxn ang="0">
                  <a:pos x="99" y="78"/>
                </a:cxn>
                <a:cxn ang="0">
                  <a:pos x="77" y="69"/>
                </a:cxn>
                <a:cxn ang="0">
                  <a:pos x="55" y="84"/>
                </a:cxn>
                <a:cxn ang="0">
                  <a:pos x="43" y="46"/>
                </a:cxn>
                <a:cxn ang="0">
                  <a:pos x="37" y="69"/>
                </a:cxn>
                <a:cxn ang="0">
                  <a:pos x="22" y="69"/>
                </a:cxn>
                <a:cxn ang="0">
                  <a:pos x="22" y="78"/>
                </a:cxn>
                <a:cxn ang="0">
                  <a:pos x="0" y="78"/>
                </a:cxn>
                <a:cxn ang="0">
                  <a:pos x="8" y="63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22" y="9"/>
                </a:cxn>
                <a:cxn ang="0">
                  <a:pos x="22" y="0"/>
                </a:cxn>
                <a:cxn ang="0">
                  <a:pos x="43" y="0"/>
                </a:cxn>
                <a:cxn ang="0">
                  <a:pos x="43" y="2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85" y="32"/>
                </a:cxn>
                <a:cxn ang="0">
                  <a:pos x="85" y="32"/>
                </a:cxn>
              </a:cxnLst>
              <a:rect l="0" t="0" r="r" b="b"/>
              <a:pathLst>
                <a:path w="99" h="84">
                  <a:moveTo>
                    <a:pt x="85" y="32"/>
                  </a:moveTo>
                  <a:lnTo>
                    <a:pt x="85" y="46"/>
                  </a:lnTo>
                  <a:lnTo>
                    <a:pt x="99" y="46"/>
                  </a:lnTo>
                  <a:lnTo>
                    <a:pt x="99" y="78"/>
                  </a:lnTo>
                  <a:lnTo>
                    <a:pt x="77" y="69"/>
                  </a:lnTo>
                  <a:lnTo>
                    <a:pt x="55" y="84"/>
                  </a:lnTo>
                  <a:lnTo>
                    <a:pt x="43" y="46"/>
                  </a:lnTo>
                  <a:lnTo>
                    <a:pt x="37" y="69"/>
                  </a:lnTo>
                  <a:lnTo>
                    <a:pt x="22" y="69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8" y="63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2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85" y="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3" name="Freeform 168"/>
            <p:cNvSpPr>
              <a:spLocks/>
            </p:cNvSpPr>
            <p:nvPr userDrawn="1"/>
          </p:nvSpPr>
          <p:spPr bwMode="auto">
            <a:xfrm>
              <a:off x="5554942" y="3692596"/>
              <a:ext cx="353804" cy="236528"/>
            </a:xfrm>
            <a:custGeom>
              <a:avLst/>
              <a:gdLst/>
              <a:ahLst/>
              <a:cxnLst>
                <a:cxn ang="0">
                  <a:pos x="194" y="116"/>
                </a:cxn>
                <a:cxn ang="0">
                  <a:pos x="179" y="108"/>
                </a:cxn>
                <a:cxn ang="0">
                  <a:pos x="179" y="116"/>
                </a:cxn>
                <a:cxn ang="0">
                  <a:pos x="173" y="116"/>
                </a:cxn>
                <a:cxn ang="0">
                  <a:pos x="164" y="131"/>
                </a:cxn>
                <a:cxn ang="0">
                  <a:pos x="142" y="131"/>
                </a:cxn>
                <a:cxn ang="0">
                  <a:pos x="142" y="143"/>
                </a:cxn>
                <a:cxn ang="0">
                  <a:pos x="122" y="143"/>
                </a:cxn>
                <a:cxn ang="0">
                  <a:pos x="122" y="123"/>
                </a:cxn>
                <a:cxn ang="0">
                  <a:pos x="72" y="101"/>
                </a:cxn>
                <a:cxn ang="0">
                  <a:pos x="44" y="101"/>
                </a:cxn>
                <a:cxn ang="0">
                  <a:pos x="30" y="108"/>
                </a:cxn>
                <a:cxn ang="0">
                  <a:pos x="30" y="77"/>
                </a:cxn>
                <a:cxn ang="0">
                  <a:pos x="13" y="77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8" y="47"/>
                </a:cxn>
                <a:cxn ang="0">
                  <a:pos x="30" y="47"/>
                </a:cxn>
                <a:cxn ang="0">
                  <a:pos x="35" y="40"/>
                </a:cxn>
                <a:cxn ang="0">
                  <a:pos x="13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24"/>
                </a:cxn>
                <a:cxn ang="0">
                  <a:pos x="30" y="9"/>
                </a:cxn>
                <a:cxn ang="0">
                  <a:pos x="44" y="30"/>
                </a:cxn>
                <a:cxn ang="0">
                  <a:pos x="55" y="30"/>
                </a:cxn>
                <a:cxn ang="0">
                  <a:pos x="55" y="24"/>
                </a:cxn>
                <a:cxn ang="0">
                  <a:pos x="79" y="9"/>
                </a:cxn>
                <a:cxn ang="0">
                  <a:pos x="85" y="9"/>
                </a:cxn>
                <a:cxn ang="0">
                  <a:pos x="79" y="0"/>
                </a:cxn>
                <a:cxn ang="0">
                  <a:pos x="85" y="0"/>
                </a:cxn>
                <a:cxn ang="0">
                  <a:pos x="101" y="9"/>
                </a:cxn>
                <a:cxn ang="0">
                  <a:pos x="101" y="30"/>
                </a:cxn>
                <a:cxn ang="0">
                  <a:pos x="131" y="30"/>
                </a:cxn>
                <a:cxn ang="0">
                  <a:pos x="137" y="61"/>
                </a:cxn>
                <a:cxn ang="0">
                  <a:pos x="201" y="101"/>
                </a:cxn>
                <a:cxn ang="0">
                  <a:pos x="194" y="116"/>
                </a:cxn>
                <a:cxn ang="0">
                  <a:pos x="194" y="116"/>
                </a:cxn>
                <a:cxn ang="0">
                  <a:pos x="194" y="116"/>
                </a:cxn>
              </a:cxnLst>
              <a:rect l="0" t="0" r="r" b="b"/>
              <a:pathLst>
                <a:path w="201" h="143">
                  <a:moveTo>
                    <a:pt x="194" y="116"/>
                  </a:moveTo>
                  <a:lnTo>
                    <a:pt x="179" y="108"/>
                  </a:lnTo>
                  <a:lnTo>
                    <a:pt x="179" y="116"/>
                  </a:lnTo>
                  <a:lnTo>
                    <a:pt x="173" y="116"/>
                  </a:lnTo>
                  <a:lnTo>
                    <a:pt x="164" y="131"/>
                  </a:lnTo>
                  <a:lnTo>
                    <a:pt x="142" y="131"/>
                  </a:lnTo>
                  <a:lnTo>
                    <a:pt x="142" y="143"/>
                  </a:lnTo>
                  <a:lnTo>
                    <a:pt x="122" y="143"/>
                  </a:lnTo>
                  <a:lnTo>
                    <a:pt x="122" y="123"/>
                  </a:lnTo>
                  <a:lnTo>
                    <a:pt x="72" y="101"/>
                  </a:lnTo>
                  <a:lnTo>
                    <a:pt x="44" y="101"/>
                  </a:lnTo>
                  <a:lnTo>
                    <a:pt x="30" y="108"/>
                  </a:lnTo>
                  <a:lnTo>
                    <a:pt x="30" y="77"/>
                  </a:lnTo>
                  <a:lnTo>
                    <a:pt x="13" y="7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5" y="40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30" y="9"/>
                  </a:lnTo>
                  <a:lnTo>
                    <a:pt x="44" y="30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101" y="9"/>
                  </a:lnTo>
                  <a:lnTo>
                    <a:pt x="101" y="30"/>
                  </a:lnTo>
                  <a:lnTo>
                    <a:pt x="131" y="30"/>
                  </a:lnTo>
                  <a:lnTo>
                    <a:pt x="137" y="61"/>
                  </a:lnTo>
                  <a:lnTo>
                    <a:pt x="201" y="101"/>
                  </a:lnTo>
                  <a:lnTo>
                    <a:pt x="194" y="1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4" name="Freeform 169"/>
            <p:cNvSpPr>
              <a:spLocks/>
            </p:cNvSpPr>
            <p:nvPr userDrawn="1"/>
          </p:nvSpPr>
          <p:spPr bwMode="auto">
            <a:xfrm>
              <a:off x="5641193" y="3609894"/>
              <a:ext cx="420692" cy="262992"/>
            </a:xfrm>
            <a:custGeom>
              <a:avLst/>
              <a:gdLst/>
              <a:ahLst/>
              <a:cxnLst>
                <a:cxn ang="0">
                  <a:pos x="145" y="159"/>
                </a:cxn>
                <a:cxn ang="0">
                  <a:pos x="157" y="159"/>
                </a:cxn>
                <a:cxn ang="0">
                  <a:pos x="167" y="144"/>
                </a:cxn>
                <a:cxn ang="0">
                  <a:pos x="167" y="122"/>
                </a:cxn>
                <a:cxn ang="0">
                  <a:pos x="157" y="114"/>
                </a:cxn>
                <a:cxn ang="0">
                  <a:pos x="174" y="114"/>
                </a:cxn>
                <a:cxn ang="0">
                  <a:pos x="181" y="94"/>
                </a:cxn>
                <a:cxn ang="0">
                  <a:pos x="181" y="85"/>
                </a:cxn>
                <a:cxn ang="0">
                  <a:pos x="202" y="85"/>
                </a:cxn>
                <a:cxn ang="0">
                  <a:pos x="202" y="94"/>
                </a:cxn>
                <a:cxn ang="0">
                  <a:pos x="217" y="94"/>
                </a:cxn>
                <a:cxn ang="0">
                  <a:pos x="239" y="85"/>
                </a:cxn>
                <a:cxn ang="0">
                  <a:pos x="217" y="79"/>
                </a:cxn>
                <a:cxn ang="0">
                  <a:pos x="196" y="79"/>
                </a:cxn>
                <a:cxn ang="0">
                  <a:pos x="209" y="57"/>
                </a:cxn>
                <a:cxn ang="0">
                  <a:pos x="202" y="57"/>
                </a:cxn>
                <a:cxn ang="0">
                  <a:pos x="174" y="85"/>
                </a:cxn>
                <a:cxn ang="0">
                  <a:pos x="167" y="79"/>
                </a:cxn>
                <a:cxn ang="0">
                  <a:pos x="152" y="79"/>
                </a:cxn>
                <a:cxn ang="0">
                  <a:pos x="152" y="72"/>
                </a:cxn>
                <a:cxn ang="0">
                  <a:pos x="145" y="72"/>
                </a:cxn>
                <a:cxn ang="0">
                  <a:pos x="145" y="50"/>
                </a:cxn>
                <a:cxn ang="0">
                  <a:pos x="124" y="33"/>
                </a:cxn>
                <a:cxn ang="0">
                  <a:pos x="82" y="33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2"/>
                </a:cxn>
                <a:cxn ang="0">
                  <a:pos x="28" y="57"/>
                </a:cxn>
                <a:cxn ang="0">
                  <a:pos x="38" y="57"/>
                </a:cxn>
                <a:cxn ang="0">
                  <a:pos x="28" y="50"/>
                </a:cxn>
                <a:cxn ang="0">
                  <a:pos x="38" y="50"/>
                </a:cxn>
                <a:cxn ang="0">
                  <a:pos x="50" y="57"/>
                </a:cxn>
                <a:cxn ang="0">
                  <a:pos x="50" y="79"/>
                </a:cxn>
                <a:cxn ang="0">
                  <a:pos x="82" y="79"/>
                </a:cxn>
                <a:cxn ang="0">
                  <a:pos x="88" y="107"/>
                </a:cxn>
                <a:cxn ang="0">
                  <a:pos x="152" y="144"/>
                </a:cxn>
                <a:cxn ang="0">
                  <a:pos x="145" y="159"/>
                </a:cxn>
                <a:cxn ang="0">
                  <a:pos x="145" y="159"/>
                </a:cxn>
                <a:cxn ang="0">
                  <a:pos x="145" y="159"/>
                </a:cxn>
              </a:cxnLst>
              <a:rect l="0" t="0" r="r" b="b"/>
              <a:pathLst>
                <a:path w="239" h="159">
                  <a:moveTo>
                    <a:pt x="145" y="159"/>
                  </a:moveTo>
                  <a:lnTo>
                    <a:pt x="157" y="159"/>
                  </a:lnTo>
                  <a:lnTo>
                    <a:pt x="167" y="144"/>
                  </a:lnTo>
                  <a:lnTo>
                    <a:pt x="167" y="122"/>
                  </a:lnTo>
                  <a:lnTo>
                    <a:pt x="157" y="114"/>
                  </a:lnTo>
                  <a:lnTo>
                    <a:pt x="174" y="114"/>
                  </a:lnTo>
                  <a:lnTo>
                    <a:pt x="181" y="94"/>
                  </a:lnTo>
                  <a:lnTo>
                    <a:pt x="181" y="85"/>
                  </a:lnTo>
                  <a:lnTo>
                    <a:pt x="202" y="85"/>
                  </a:lnTo>
                  <a:lnTo>
                    <a:pt x="202" y="94"/>
                  </a:lnTo>
                  <a:lnTo>
                    <a:pt x="217" y="94"/>
                  </a:lnTo>
                  <a:lnTo>
                    <a:pt x="239" y="85"/>
                  </a:lnTo>
                  <a:lnTo>
                    <a:pt x="217" y="79"/>
                  </a:lnTo>
                  <a:lnTo>
                    <a:pt x="196" y="79"/>
                  </a:lnTo>
                  <a:lnTo>
                    <a:pt x="209" y="57"/>
                  </a:lnTo>
                  <a:lnTo>
                    <a:pt x="202" y="57"/>
                  </a:lnTo>
                  <a:lnTo>
                    <a:pt x="174" y="85"/>
                  </a:lnTo>
                  <a:lnTo>
                    <a:pt x="167" y="79"/>
                  </a:lnTo>
                  <a:lnTo>
                    <a:pt x="152" y="79"/>
                  </a:lnTo>
                  <a:lnTo>
                    <a:pt x="152" y="72"/>
                  </a:lnTo>
                  <a:lnTo>
                    <a:pt x="145" y="72"/>
                  </a:lnTo>
                  <a:lnTo>
                    <a:pt x="145" y="50"/>
                  </a:lnTo>
                  <a:lnTo>
                    <a:pt x="124" y="33"/>
                  </a:lnTo>
                  <a:lnTo>
                    <a:pt x="82" y="33"/>
                  </a:lnTo>
                  <a:lnTo>
                    <a:pt x="38" y="0"/>
                  </a:lnTo>
                  <a:lnTo>
                    <a:pt x="0" y="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2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28" y="50"/>
                  </a:lnTo>
                  <a:lnTo>
                    <a:pt x="38" y="50"/>
                  </a:lnTo>
                  <a:lnTo>
                    <a:pt x="50" y="57"/>
                  </a:lnTo>
                  <a:lnTo>
                    <a:pt x="50" y="79"/>
                  </a:lnTo>
                  <a:lnTo>
                    <a:pt x="82" y="79"/>
                  </a:lnTo>
                  <a:lnTo>
                    <a:pt x="88" y="107"/>
                  </a:lnTo>
                  <a:lnTo>
                    <a:pt x="152" y="144"/>
                  </a:lnTo>
                  <a:lnTo>
                    <a:pt x="145" y="15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5" name="Freeform 170"/>
            <p:cNvSpPr>
              <a:spLocks/>
            </p:cNvSpPr>
            <p:nvPr userDrawn="1"/>
          </p:nvSpPr>
          <p:spPr bwMode="auto">
            <a:xfrm>
              <a:off x="4968789" y="3542078"/>
              <a:ext cx="341483" cy="216679"/>
            </a:xfrm>
            <a:custGeom>
              <a:avLst/>
              <a:gdLst/>
              <a:ahLst/>
              <a:cxnLst>
                <a:cxn ang="0">
                  <a:pos x="120" y="47"/>
                </a:cxn>
                <a:cxn ang="0">
                  <a:pos x="112" y="47"/>
                </a:cxn>
                <a:cxn ang="0">
                  <a:pos x="92" y="41"/>
                </a:cxn>
                <a:cxn ang="0">
                  <a:pos x="135" y="10"/>
                </a:cxn>
                <a:cxn ang="0">
                  <a:pos x="157" y="0"/>
                </a:cxn>
                <a:cxn ang="0">
                  <a:pos x="165" y="10"/>
                </a:cxn>
                <a:cxn ang="0">
                  <a:pos x="135" y="19"/>
                </a:cxn>
                <a:cxn ang="0">
                  <a:pos x="150" y="24"/>
                </a:cxn>
                <a:cxn ang="0">
                  <a:pos x="129" y="47"/>
                </a:cxn>
                <a:cxn ang="0">
                  <a:pos x="120" y="47"/>
                </a:cxn>
                <a:cxn ang="0">
                  <a:pos x="129" y="47"/>
                </a:cxn>
                <a:cxn ang="0">
                  <a:pos x="194" y="101"/>
                </a:cxn>
                <a:cxn ang="0">
                  <a:pos x="194" y="123"/>
                </a:cxn>
                <a:cxn ang="0">
                  <a:pos x="165" y="131"/>
                </a:cxn>
                <a:cxn ang="0">
                  <a:pos x="129" y="131"/>
                </a:cxn>
                <a:cxn ang="0">
                  <a:pos x="107" y="115"/>
                </a:cxn>
                <a:cxn ang="0">
                  <a:pos x="77" y="115"/>
                </a:cxn>
                <a:cxn ang="0">
                  <a:pos x="50" y="131"/>
                </a:cxn>
                <a:cxn ang="0">
                  <a:pos x="11" y="131"/>
                </a:cxn>
                <a:cxn ang="0">
                  <a:pos x="0" y="101"/>
                </a:cxn>
                <a:cxn ang="0">
                  <a:pos x="5" y="84"/>
                </a:cxn>
                <a:cxn ang="0">
                  <a:pos x="11" y="84"/>
                </a:cxn>
                <a:cxn ang="0">
                  <a:pos x="11" y="69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41" y="19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85" y="41"/>
                </a:cxn>
                <a:cxn ang="0">
                  <a:pos x="72" y="47"/>
                </a:cxn>
                <a:cxn ang="0">
                  <a:pos x="77" y="56"/>
                </a:cxn>
                <a:cxn ang="0">
                  <a:pos x="77" y="69"/>
                </a:cxn>
                <a:cxn ang="0">
                  <a:pos x="85" y="69"/>
                </a:cxn>
                <a:cxn ang="0">
                  <a:pos x="112" y="47"/>
                </a:cxn>
                <a:cxn ang="0">
                  <a:pos x="120" y="47"/>
                </a:cxn>
                <a:cxn ang="0">
                  <a:pos x="120" y="47"/>
                </a:cxn>
              </a:cxnLst>
              <a:rect l="0" t="0" r="r" b="b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6" name="Freeform 171"/>
            <p:cNvSpPr>
              <a:spLocks/>
            </p:cNvSpPr>
            <p:nvPr userDrawn="1"/>
          </p:nvSpPr>
          <p:spPr bwMode="auto">
            <a:xfrm>
              <a:off x="4933584" y="3733946"/>
              <a:ext cx="441815" cy="163750"/>
            </a:xfrm>
            <a:custGeom>
              <a:avLst/>
              <a:gdLst/>
              <a:ahLst/>
              <a:cxnLst>
                <a:cxn ang="0">
                  <a:pos x="251" y="36"/>
                </a:cxn>
                <a:cxn ang="0">
                  <a:pos x="237" y="36"/>
                </a:cxn>
                <a:cxn ang="0">
                  <a:pos x="231" y="7"/>
                </a:cxn>
                <a:cxn ang="0">
                  <a:pos x="211" y="7"/>
                </a:cxn>
                <a:cxn ang="0">
                  <a:pos x="180" y="15"/>
                </a:cxn>
                <a:cxn ang="0">
                  <a:pos x="145" y="15"/>
                </a:cxn>
                <a:cxn ang="0">
                  <a:pos x="125" y="0"/>
                </a:cxn>
                <a:cxn ang="0">
                  <a:pos x="97" y="0"/>
                </a:cxn>
                <a:cxn ang="0">
                  <a:pos x="68" y="15"/>
                </a:cxn>
                <a:cxn ang="0">
                  <a:pos x="33" y="15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5" y="7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36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8" y="22"/>
                </a:cxn>
                <a:cxn ang="0">
                  <a:pos x="33" y="22"/>
                </a:cxn>
                <a:cxn ang="0">
                  <a:pos x="33" y="36"/>
                </a:cxn>
                <a:cxn ang="0">
                  <a:pos x="13" y="36"/>
                </a:cxn>
                <a:cxn ang="0">
                  <a:pos x="5" y="42"/>
                </a:cxn>
                <a:cxn ang="0">
                  <a:pos x="5" y="51"/>
                </a:cxn>
                <a:cxn ang="0">
                  <a:pos x="13" y="42"/>
                </a:cxn>
                <a:cxn ang="0">
                  <a:pos x="13" y="51"/>
                </a:cxn>
                <a:cxn ang="0">
                  <a:pos x="5" y="57"/>
                </a:cxn>
                <a:cxn ang="0">
                  <a:pos x="5" y="71"/>
                </a:cxn>
                <a:cxn ang="0">
                  <a:pos x="13" y="79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6" y="93"/>
                </a:cxn>
                <a:cxn ang="0">
                  <a:pos x="48" y="99"/>
                </a:cxn>
                <a:cxn ang="0">
                  <a:pos x="60" y="93"/>
                </a:cxn>
                <a:cxn ang="0">
                  <a:pos x="68" y="93"/>
                </a:cxn>
                <a:cxn ang="0">
                  <a:pos x="90" y="99"/>
                </a:cxn>
                <a:cxn ang="0">
                  <a:pos x="97" y="99"/>
                </a:cxn>
                <a:cxn ang="0">
                  <a:pos x="110" y="93"/>
                </a:cxn>
                <a:cxn ang="0">
                  <a:pos x="130" y="93"/>
                </a:cxn>
                <a:cxn ang="0">
                  <a:pos x="130" y="99"/>
                </a:cxn>
                <a:cxn ang="0">
                  <a:pos x="139" y="99"/>
                </a:cxn>
                <a:cxn ang="0">
                  <a:pos x="139" y="93"/>
                </a:cxn>
                <a:cxn ang="0">
                  <a:pos x="165" y="86"/>
                </a:cxn>
                <a:cxn ang="0">
                  <a:pos x="174" y="93"/>
                </a:cxn>
                <a:cxn ang="0">
                  <a:pos x="196" y="86"/>
                </a:cxn>
                <a:cxn ang="0">
                  <a:pos x="222" y="86"/>
                </a:cxn>
                <a:cxn ang="0">
                  <a:pos x="222" y="79"/>
                </a:cxn>
                <a:cxn ang="0">
                  <a:pos x="251" y="86"/>
                </a:cxn>
                <a:cxn ang="0">
                  <a:pos x="237" y="42"/>
                </a:cxn>
                <a:cxn ang="0">
                  <a:pos x="251" y="36"/>
                </a:cxn>
                <a:cxn ang="0">
                  <a:pos x="251" y="36"/>
                </a:cxn>
                <a:cxn ang="0">
                  <a:pos x="251" y="36"/>
                </a:cxn>
              </a:cxnLst>
              <a:rect l="0" t="0" r="r" b="b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7" name="Freeform 172"/>
            <p:cNvSpPr>
              <a:spLocks/>
            </p:cNvSpPr>
            <p:nvPr userDrawn="1"/>
          </p:nvSpPr>
          <p:spPr bwMode="auto">
            <a:xfrm>
              <a:off x="6419210" y="4140840"/>
              <a:ext cx="79210" cy="446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5" y="0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45" y="27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27">
                  <a:moveTo>
                    <a:pt x="38" y="0"/>
                  </a:moveTo>
                  <a:lnTo>
                    <a:pt x="15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5" y="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8" name="Freeform 173"/>
            <p:cNvSpPr>
              <a:spLocks/>
            </p:cNvSpPr>
            <p:nvPr userDrawn="1"/>
          </p:nvSpPr>
          <p:spPr bwMode="auto">
            <a:xfrm>
              <a:off x="5253944" y="3684325"/>
              <a:ext cx="165461" cy="57891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59" y="8"/>
                </a:cxn>
                <a:cxn ang="0">
                  <a:pos x="79" y="8"/>
                </a:cxn>
                <a:cxn ang="0">
                  <a:pos x="94" y="29"/>
                </a:cxn>
                <a:cxn ang="0">
                  <a:pos x="86" y="29"/>
                </a:cxn>
                <a:cxn ang="0">
                  <a:pos x="94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</a:cxnLst>
              <a:rect l="0" t="0" r="r" b="b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99" name="Freeform 174"/>
            <p:cNvSpPr>
              <a:spLocks/>
            </p:cNvSpPr>
            <p:nvPr userDrawn="1"/>
          </p:nvSpPr>
          <p:spPr bwMode="auto">
            <a:xfrm>
              <a:off x="5350756" y="3748833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37"/>
                </a:cxn>
                <a:cxn ang="0">
                  <a:pos x="31" y="28"/>
                </a:cxn>
                <a:cxn ang="0">
                  <a:pos x="31" y="1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9" y="28"/>
                </a:cxn>
                <a:cxn ang="0">
                  <a:pos x="31" y="37"/>
                </a:cxn>
                <a:cxn ang="0">
                  <a:pos x="31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0" name="Freeform 175"/>
            <p:cNvSpPr>
              <a:spLocks/>
            </p:cNvSpPr>
            <p:nvPr userDrawn="1"/>
          </p:nvSpPr>
          <p:spPr bwMode="auto">
            <a:xfrm>
              <a:off x="5380680" y="3733946"/>
              <a:ext cx="121455" cy="97588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44" y="44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55" y="59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55" y="37"/>
                </a:cxn>
                <a:cxn ang="0">
                  <a:pos x="69" y="22"/>
                </a:cxn>
                <a:cxn ang="0">
                  <a:pos x="55" y="15"/>
                </a:cxn>
                <a:cxn ang="0">
                  <a:pos x="49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14" y="37"/>
                </a:cxn>
                <a:cxn ang="0">
                  <a:pos x="22" y="44"/>
                </a:cxn>
                <a:cxn ang="0">
                  <a:pos x="22" y="51"/>
                </a:cxn>
                <a:cxn ang="0">
                  <a:pos x="22" y="51"/>
                </a:cxn>
                <a:cxn ang="0">
                  <a:pos x="22" y="51"/>
                </a:cxn>
              </a:cxnLst>
              <a:rect l="0" t="0" r="r" b="b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1" name="Freeform 176"/>
            <p:cNvSpPr>
              <a:spLocks/>
            </p:cNvSpPr>
            <p:nvPr userDrawn="1"/>
          </p:nvSpPr>
          <p:spPr bwMode="auto">
            <a:xfrm>
              <a:off x="5160653" y="3871232"/>
              <a:ext cx="170741" cy="143901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6" y="71"/>
                </a:cxn>
                <a:cxn ang="0">
                  <a:pos x="13" y="51"/>
                </a:cxn>
                <a:cxn ang="0">
                  <a:pos x="6" y="42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68" y="0"/>
                </a:cxn>
                <a:cxn ang="0">
                  <a:pos x="97" y="0"/>
                </a:cxn>
                <a:cxn ang="0">
                  <a:pos x="83" y="8"/>
                </a:cxn>
                <a:cxn ang="0">
                  <a:pos x="68" y="42"/>
                </a:cxn>
                <a:cxn ang="0">
                  <a:pos x="50" y="64"/>
                </a:cxn>
                <a:cxn ang="0">
                  <a:pos x="43" y="64"/>
                </a:cxn>
                <a:cxn ang="0">
                  <a:pos x="13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2" name="Freeform 177"/>
            <p:cNvSpPr>
              <a:spLocks/>
            </p:cNvSpPr>
            <p:nvPr userDrawn="1"/>
          </p:nvSpPr>
          <p:spPr bwMode="auto">
            <a:xfrm>
              <a:off x="5132489" y="3993631"/>
              <a:ext cx="116174" cy="115783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29" y="16"/>
                </a:cxn>
                <a:cxn ang="0">
                  <a:pos x="16" y="16"/>
                </a:cxn>
                <a:cxn ang="0">
                  <a:pos x="16" y="47"/>
                </a:cxn>
                <a:cxn ang="0">
                  <a:pos x="0" y="70"/>
                </a:cxn>
                <a:cxn ang="0">
                  <a:pos x="22" y="70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44" y="47"/>
                </a:cxn>
                <a:cxn ang="0">
                  <a:pos x="37" y="38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3" name="Freeform 178"/>
            <p:cNvSpPr>
              <a:spLocks/>
            </p:cNvSpPr>
            <p:nvPr userDrawn="1"/>
          </p:nvSpPr>
          <p:spPr bwMode="auto">
            <a:xfrm>
              <a:off x="5132489" y="4018441"/>
              <a:ext cx="517505" cy="489596"/>
            </a:xfrm>
            <a:custGeom>
              <a:avLst/>
              <a:gdLst/>
              <a:ahLst/>
              <a:cxnLst>
                <a:cxn ang="0">
                  <a:pos x="245" y="242"/>
                </a:cxn>
                <a:cxn ang="0">
                  <a:pos x="252" y="233"/>
                </a:cxn>
                <a:cxn ang="0">
                  <a:pos x="268" y="228"/>
                </a:cxn>
                <a:cxn ang="0">
                  <a:pos x="274" y="212"/>
                </a:cxn>
                <a:cxn ang="0">
                  <a:pos x="287" y="198"/>
                </a:cxn>
                <a:cxn ang="0">
                  <a:pos x="294" y="198"/>
                </a:cxn>
                <a:cxn ang="0">
                  <a:pos x="294" y="168"/>
                </a:cxn>
                <a:cxn ang="0">
                  <a:pos x="280" y="153"/>
                </a:cxn>
                <a:cxn ang="0">
                  <a:pos x="268" y="153"/>
                </a:cxn>
                <a:cxn ang="0">
                  <a:pos x="268" y="159"/>
                </a:cxn>
                <a:cxn ang="0">
                  <a:pos x="223" y="159"/>
                </a:cxn>
                <a:cxn ang="0">
                  <a:pos x="210" y="153"/>
                </a:cxn>
                <a:cxn ang="0">
                  <a:pos x="223" y="138"/>
                </a:cxn>
                <a:cxn ang="0">
                  <a:pos x="210" y="119"/>
                </a:cxn>
                <a:cxn ang="0">
                  <a:pos x="210" y="91"/>
                </a:cxn>
                <a:cxn ang="0">
                  <a:pos x="190" y="60"/>
                </a:cxn>
                <a:cxn ang="0">
                  <a:pos x="161" y="55"/>
                </a:cxn>
                <a:cxn ang="0">
                  <a:pos x="146" y="60"/>
                </a:cxn>
                <a:cxn ang="0">
                  <a:pos x="139" y="55"/>
                </a:cxn>
                <a:cxn ang="0">
                  <a:pos x="121" y="43"/>
                </a:cxn>
                <a:cxn ang="0">
                  <a:pos x="121" y="37"/>
                </a:cxn>
                <a:cxn ang="0">
                  <a:pos x="83" y="8"/>
                </a:cxn>
                <a:cxn ang="0">
                  <a:pos x="64" y="0"/>
                </a:cxn>
                <a:cxn ang="0">
                  <a:pos x="36" y="22"/>
                </a:cxn>
                <a:cxn ang="0">
                  <a:pos x="42" y="30"/>
                </a:cxn>
                <a:cxn ang="0">
                  <a:pos x="36" y="43"/>
                </a:cxn>
                <a:cxn ang="0">
                  <a:pos x="27" y="43"/>
                </a:cxn>
                <a:cxn ang="0">
                  <a:pos x="21" y="55"/>
                </a:cxn>
                <a:cxn ang="0">
                  <a:pos x="0" y="55"/>
                </a:cxn>
                <a:cxn ang="0">
                  <a:pos x="0" y="75"/>
                </a:cxn>
                <a:cxn ang="0">
                  <a:pos x="14" y="75"/>
                </a:cxn>
                <a:cxn ang="0">
                  <a:pos x="42" y="129"/>
                </a:cxn>
                <a:cxn ang="0">
                  <a:pos x="57" y="138"/>
                </a:cxn>
                <a:cxn ang="0">
                  <a:pos x="64" y="159"/>
                </a:cxn>
                <a:cxn ang="0">
                  <a:pos x="64" y="181"/>
                </a:cxn>
                <a:cxn ang="0">
                  <a:pos x="83" y="205"/>
                </a:cxn>
                <a:cxn ang="0">
                  <a:pos x="106" y="250"/>
                </a:cxn>
                <a:cxn ang="0">
                  <a:pos x="113" y="257"/>
                </a:cxn>
                <a:cxn ang="0">
                  <a:pos x="121" y="250"/>
                </a:cxn>
                <a:cxn ang="0">
                  <a:pos x="146" y="279"/>
                </a:cxn>
                <a:cxn ang="0">
                  <a:pos x="153" y="296"/>
                </a:cxn>
                <a:cxn ang="0">
                  <a:pos x="210" y="250"/>
                </a:cxn>
                <a:cxn ang="0">
                  <a:pos x="245" y="242"/>
                </a:cxn>
                <a:cxn ang="0">
                  <a:pos x="245" y="242"/>
                </a:cxn>
                <a:cxn ang="0">
                  <a:pos x="245" y="242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4" name="Freeform 179"/>
            <p:cNvSpPr>
              <a:spLocks/>
            </p:cNvSpPr>
            <p:nvPr userDrawn="1"/>
          </p:nvSpPr>
          <p:spPr bwMode="auto">
            <a:xfrm>
              <a:off x="5502135" y="4202040"/>
              <a:ext cx="44005" cy="41351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0" y="10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7" y="25"/>
                </a:cxn>
              </a:cxnLst>
              <a:rect l="0" t="0" r="r" b="b"/>
              <a:pathLst>
                <a:path w="25" h="25">
                  <a:moveTo>
                    <a:pt x="17" y="25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5" name="Freeform 180"/>
            <p:cNvSpPr>
              <a:spLocks/>
            </p:cNvSpPr>
            <p:nvPr userDrawn="1"/>
          </p:nvSpPr>
          <p:spPr bwMode="auto">
            <a:xfrm>
              <a:off x="5502135" y="4202040"/>
              <a:ext cx="147858" cy="74432"/>
            </a:xfrm>
            <a:custGeom>
              <a:avLst/>
              <a:gdLst/>
              <a:ahLst/>
              <a:cxnLst>
                <a:cxn ang="0">
                  <a:pos x="70" y="38"/>
                </a:cxn>
                <a:cxn ang="0">
                  <a:pos x="84" y="18"/>
                </a:cxn>
                <a:cxn ang="0">
                  <a:pos x="84" y="8"/>
                </a:cxn>
                <a:cxn ang="0">
                  <a:pos x="77" y="0"/>
                </a:cxn>
                <a:cxn ang="0">
                  <a:pos x="58" y="23"/>
                </a:cxn>
                <a:cxn ang="0">
                  <a:pos x="15" y="23"/>
                </a:cxn>
                <a:cxn ang="0">
                  <a:pos x="0" y="38"/>
                </a:cxn>
                <a:cxn ang="0">
                  <a:pos x="15" y="45"/>
                </a:cxn>
                <a:cxn ang="0">
                  <a:pos x="58" y="45"/>
                </a:cxn>
                <a:cxn ang="0">
                  <a:pos x="58" y="38"/>
                </a:cxn>
                <a:cxn ang="0">
                  <a:pos x="70" y="38"/>
                </a:cxn>
                <a:cxn ang="0">
                  <a:pos x="70" y="38"/>
                </a:cxn>
              </a:cxnLst>
              <a:rect l="0" t="0" r="r" b="b"/>
              <a:pathLst>
                <a:path w="84" h="45">
                  <a:moveTo>
                    <a:pt x="70" y="38"/>
                  </a:moveTo>
                  <a:lnTo>
                    <a:pt x="84" y="18"/>
                  </a:lnTo>
                  <a:lnTo>
                    <a:pt x="84" y="8"/>
                  </a:lnTo>
                  <a:lnTo>
                    <a:pt x="77" y="0"/>
                  </a:lnTo>
                  <a:lnTo>
                    <a:pt x="58" y="23"/>
                  </a:lnTo>
                  <a:lnTo>
                    <a:pt x="15" y="23"/>
                  </a:lnTo>
                  <a:lnTo>
                    <a:pt x="0" y="38"/>
                  </a:lnTo>
                  <a:lnTo>
                    <a:pt x="1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6" name="Freeform 181"/>
            <p:cNvSpPr>
              <a:spLocks/>
            </p:cNvSpPr>
            <p:nvPr userDrawn="1"/>
          </p:nvSpPr>
          <p:spPr bwMode="auto">
            <a:xfrm>
              <a:off x="5569024" y="4231812"/>
              <a:ext cx="163700" cy="19517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29" y="118"/>
                </a:cxn>
                <a:cxn ang="0">
                  <a:pos x="42" y="103"/>
                </a:cxn>
                <a:cxn ang="0">
                  <a:pos x="66" y="98"/>
                </a:cxn>
                <a:cxn ang="0">
                  <a:pos x="71" y="81"/>
                </a:cxn>
                <a:cxn ang="0">
                  <a:pos x="71" y="74"/>
                </a:cxn>
                <a:cxn ang="0">
                  <a:pos x="93" y="37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36" y="22"/>
                </a:cxn>
                <a:cxn ang="0">
                  <a:pos x="51" y="37"/>
                </a:cxn>
                <a:cxn ang="0">
                  <a:pos x="51" y="67"/>
                </a:cxn>
                <a:cxn ang="0">
                  <a:pos x="42" y="67"/>
                </a:cxn>
                <a:cxn ang="0">
                  <a:pos x="29" y="81"/>
                </a:cxn>
                <a:cxn ang="0">
                  <a:pos x="24" y="98"/>
                </a:cxn>
                <a:cxn ang="0">
                  <a:pos x="9" y="103"/>
                </a:cxn>
                <a:cxn ang="0">
                  <a:pos x="0" y="111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18"/>
                </a:cxn>
              </a:cxnLst>
              <a:rect l="0" t="0" r="r" b="b"/>
              <a:pathLst>
                <a:path w="93" h="118">
                  <a:moveTo>
                    <a:pt x="0" y="118"/>
                  </a:moveTo>
                  <a:lnTo>
                    <a:pt x="29" y="118"/>
                  </a:lnTo>
                  <a:lnTo>
                    <a:pt x="42" y="103"/>
                  </a:lnTo>
                  <a:lnTo>
                    <a:pt x="66" y="98"/>
                  </a:lnTo>
                  <a:lnTo>
                    <a:pt x="71" y="81"/>
                  </a:lnTo>
                  <a:lnTo>
                    <a:pt x="71" y="74"/>
                  </a:lnTo>
                  <a:lnTo>
                    <a:pt x="93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36" y="22"/>
                  </a:lnTo>
                  <a:lnTo>
                    <a:pt x="51" y="37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24" y="98"/>
                  </a:lnTo>
                  <a:lnTo>
                    <a:pt x="9" y="103"/>
                  </a:lnTo>
                  <a:lnTo>
                    <a:pt x="0" y="111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7" name="Freeform 182"/>
            <p:cNvSpPr>
              <a:spLocks/>
            </p:cNvSpPr>
            <p:nvPr userDrawn="1"/>
          </p:nvSpPr>
          <p:spPr bwMode="auto">
            <a:xfrm>
              <a:off x="5331394" y="4415411"/>
              <a:ext cx="237630" cy="12570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9"/>
                </a:cxn>
                <a:cxn ang="0">
                  <a:pos x="33" y="37"/>
                </a:cxn>
                <a:cxn ang="0">
                  <a:pos x="40" y="54"/>
                </a:cxn>
                <a:cxn ang="0">
                  <a:pos x="99" y="9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29" y="15"/>
                </a:cxn>
                <a:cxn ang="0">
                  <a:pos x="129" y="30"/>
                </a:cxn>
                <a:cxn ang="0">
                  <a:pos x="94" y="37"/>
                </a:cxn>
                <a:cxn ang="0">
                  <a:pos x="57" y="61"/>
                </a:cxn>
                <a:cxn ang="0">
                  <a:pos x="40" y="61"/>
                </a:cxn>
                <a:cxn ang="0">
                  <a:pos x="26" y="76"/>
                </a:cxn>
                <a:cxn ang="0">
                  <a:pos x="8" y="7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8" name="Freeform 183"/>
            <p:cNvSpPr>
              <a:spLocks/>
            </p:cNvSpPr>
            <p:nvPr userDrawn="1"/>
          </p:nvSpPr>
          <p:spPr bwMode="auto">
            <a:xfrm>
              <a:off x="6218545" y="4076333"/>
              <a:ext cx="176022" cy="1141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15" y="37"/>
                </a:cxn>
                <a:cxn ang="0">
                  <a:pos x="94" y="69"/>
                </a:cxn>
                <a:cxn ang="0">
                  <a:pos x="100" y="69"/>
                </a:cxn>
                <a:cxn ang="0">
                  <a:pos x="100" y="37"/>
                </a:cxn>
                <a:cxn ang="0">
                  <a:pos x="72" y="37"/>
                </a:cxn>
                <a:cxn ang="0">
                  <a:pos x="52" y="19"/>
                </a:cxn>
                <a:cxn ang="0">
                  <a:pos x="42" y="19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0" h="69">
                  <a:moveTo>
                    <a:pt x="8" y="0"/>
                  </a:moveTo>
                  <a:lnTo>
                    <a:pt x="0" y="24"/>
                  </a:lnTo>
                  <a:lnTo>
                    <a:pt x="15" y="37"/>
                  </a:lnTo>
                  <a:lnTo>
                    <a:pt x="94" y="69"/>
                  </a:lnTo>
                  <a:lnTo>
                    <a:pt x="100" y="69"/>
                  </a:lnTo>
                  <a:lnTo>
                    <a:pt x="100" y="37"/>
                  </a:lnTo>
                  <a:lnTo>
                    <a:pt x="72" y="37"/>
                  </a:lnTo>
                  <a:lnTo>
                    <a:pt x="5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09" name="Freeform 184"/>
            <p:cNvSpPr>
              <a:spLocks/>
            </p:cNvSpPr>
            <p:nvPr userDrawn="1"/>
          </p:nvSpPr>
          <p:spPr bwMode="auto">
            <a:xfrm>
              <a:off x="6195662" y="4599009"/>
              <a:ext cx="63368" cy="9428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57"/>
                </a:cxn>
                <a:cxn ang="0">
                  <a:pos x="30" y="57"/>
                </a:cxn>
                <a:cxn ang="0">
                  <a:pos x="36" y="40"/>
                </a:cxn>
                <a:cxn ang="0">
                  <a:pos x="23" y="10"/>
                </a:cxn>
                <a:cxn ang="0">
                  <a:pos x="15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36" h="57">
                  <a:moveTo>
                    <a:pt x="0" y="25"/>
                  </a:moveTo>
                  <a:lnTo>
                    <a:pt x="15" y="57"/>
                  </a:lnTo>
                  <a:lnTo>
                    <a:pt x="30" y="57"/>
                  </a:lnTo>
                  <a:lnTo>
                    <a:pt x="36" y="40"/>
                  </a:lnTo>
                  <a:lnTo>
                    <a:pt x="23" y="10"/>
                  </a:lnTo>
                  <a:lnTo>
                    <a:pt x="15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0" name="Freeform 185"/>
            <p:cNvSpPr>
              <a:spLocks/>
            </p:cNvSpPr>
            <p:nvPr userDrawn="1"/>
          </p:nvSpPr>
          <p:spPr bwMode="auto">
            <a:xfrm>
              <a:off x="5769689" y="3884464"/>
              <a:ext cx="380207" cy="380429"/>
            </a:xfrm>
            <a:custGeom>
              <a:avLst/>
              <a:gdLst/>
              <a:ahLst/>
              <a:cxnLst>
                <a:cxn ang="0">
                  <a:pos x="216" y="20"/>
                </a:cxn>
                <a:cxn ang="0">
                  <a:pos x="211" y="15"/>
                </a:cxn>
                <a:cxn ang="0">
                  <a:pos x="211" y="20"/>
                </a:cxn>
                <a:cxn ang="0">
                  <a:pos x="216" y="2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36" y="15"/>
                </a:cxn>
                <a:cxn ang="0">
                  <a:pos x="136" y="35"/>
                </a:cxn>
                <a:cxn ang="0">
                  <a:pos x="129" y="51"/>
                </a:cxn>
                <a:cxn ang="0">
                  <a:pos x="123" y="51"/>
                </a:cxn>
                <a:cxn ang="0">
                  <a:pos x="123" y="66"/>
                </a:cxn>
                <a:cxn ang="0">
                  <a:pos x="108" y="72"/>
                </a:cxn>
                <a:cxn ang="0">
                  <a:pos x="108" y="91"/>
                </a:cxn>
                <a:cxn ang="0">
                  <a:pos x="79" y="103"/>
                </a:cxn>
                <a:cxn ang="0">
                  <a:pos x="72" y="111"/>
                </a:cxn>
                <a:cxn ang="0">
                  <a:pos x="72" y="126"/>
                </a:cxn>
                <a:cxn ang="0">
                  <a:pos x="14" y="135"/>
                </a:cxn>
                <a:cxn ang="0">
                  <a:pos x="0" y="126"/>
                </a:cxn>
                <a:cxn ang="0">
                  <a:pos x="22" y="172"/>
                </a:cxn>
                <a:cxn ang="0">
                  <a:pos x="9" y="187"/>
                </a:cxn>
                <a:cxn ang="0">
                  <a:pos x="9" y="200"/>
                </a:cxn>
                <a:cxn ang="0">
                  <a:pos x="79" y="200"/>
                </a:cxn>
                <a:cxn ang="0">
                  <a:pos x="86" y="217"/>
                </a:cxn>
                <a:cxn ang="0">
                  <a:pos x="94" y="230"/>
                </a:cxn>
                <a:cxn ang="0">
                  <a:pos x="101" y="217"/>
                </a:cxn>
                <a:cxn ang="0">
                  <a:pos x="129" y="217"/>
                </a:cxn>
                <a:cxn ang="0">
                  <a:pos x="129" y="192"/>
                </a:cxn>
                <a:cxn ang="0">
                  <a:pos x="123" y="192"/>
                </a:cxn>
                <a:cxn ang="0">
                  <a:pos x="123" y="187"/>
                </a:cxn>
                <a:cxn ang="0">
                  <a:pos x="108" y="187"/>
                </a:cxn>
                <a:cxn ang="0">
                  <a:pos x="108" y="165"/>
                </a:cxn>
                <a:cxn ang="0">
                  <a:pos x="123" y="155"/>
                </a:cxn>
                <a:cxn ang="0">
                  <a:pos x="129" y="165"/>
                </a:cxn>
                <a:cxn ang="0">
                  <a:pos x="188" y="103"/>
                </a:cxn>
                <a:cxn ang="0">
                  <a:pos x="181" y="91"/>
                </a:cxn>
                <a:cxn ang="0">
                  <a:pos x="188" y="91"/>
                </a:cxn>
                <a:cxn ang="0">
                  <a:pos x="188" y="81"/>
                </a:cxn>
                <a:cxn ang="0">
                  <a:pos x="173" y="72"/>
                </a:cxn>
                <a:cxn ang="0">
                  <a:pos x="181" y="51"/>
                </a:cxn>
                <a:cxn ang="0">
                  <a:pos x="173" y="44"/>
                </a:cxn>
                <a:cxn ang="0">
                  <a:pos x="181" y="35"/>
                </a:cxn>
                <a:cxn ang="0">
                  <a:pos x="181" y="29"/>
                </a:cxn>
                <a:cxn ang="0">
                  <a:pos x="173" y="20"/>
                </a:cxn>
                <a:cxn ang="0">
                  <a:pos x="165" y="20"/>
                </a:cxn>
                <a:cxn ang="0">
                  <a:pos x="165" y="0"/>
                </a:cxn>
                <a:cxn ang="0">
                  <a:pos x="173" y="0"/>
                </a:cxn>
                <a:cxn ang="0">
                  <a:pos x="216" y="20"/>
                </a:cxn>
                <a:cxn ang="0">
                  <a:pos x="216" y="20"/>
                </a:cxn>
                <a:cxn ang="0">
                  <a:pos x="216" y="20"/>
                </a:cxn>
              </a:cxnLst>
              <a:rect l="0" t="0" r="r" b="b"/>
              <a:pathLst>
                <a:path w="216" h="230">
                  <a:moveTo>
                    <a:pt x="216" y="20"/>
                  </a:move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36" y="15"/>
                  </a:lnTo>
                  <a:lnTo>
                    <a:pt x="136" y="35"/>
                  </a:lnTo>
                  <a:lnTo>
                    <a:pt x="129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08" y="72"/>
                  </a:lnTo>
                  <a:lnTo>
                    <a:pt x="108" y="91"/>
                  </a:lnTo>
                  <a:lnTo>
                    <a:pt x="79" y="103"/>
                  </a:lnTo>
                  <a:lnTo>
                    <a:pt x="72" y="111"/>
                  </a:lnTo>
                  <a:lnTo>
                    <a:pt x="72" y="126"/>
                  </a:lnTo>
                  <a:lnTo>
                    <a:pt x="14" y="135"/>
                  </a:lnTo>
                  <a:lnTo>
                    <a:pt x="0" y="126"/>
                  </a:lnTo>
                  <a:lnTo>
                    <a:pt x="22" y="172"/>
                  </a:lnTo>
                  <a:lnTo>
                    <a:pt x="9" y="187"/>
                  </a:lnTo>
                  <a:lnTo>
                    <a:pt x="9" y="200"/>
                  </a:lnTo>
                  <a:lnTo>
                    <a:pt x="79" y="200"/>
                  </a:lnTo>
                  <a:lnTo>
                    <a:pt x="86" y="217"/>
                  </a:lnTo>
                  <a:lnTo>
                    <a:pt x="94" y="230"/>
                  </a:lnTo>
                  <a:lnTo>
                    <a:pt x="101" y="217"/>
                  </a:lnTo>
                  <a:lnTo>
                    <a:pt x="129" y="217"/>
                  </a:lnTo>
                  <a:lnTo>
                    <a:pt x="129" y="192"/>
                  </a:lnTo>
                  <a:lnTo>
                    <a:pt x="123" y="192"/>
                  </a:lnTo>
                  <a:lnTo>
                    <a:pt x="123" y="187"/>
                  </a:lnTo>
                  <a:lnTo>
                    <a:pt x="108" y="187"/>
                  </a:lnTo>
                  <a:lnTo>
                    <a:pt x="108" y="165"/>
                  </a:lnTo>
                  <a:lnTo>
                    <a:pt x="123" y="155"/>
                  </a:lnTo>
                  <a:lnTo>
                    <a:pt x="129" y="165"/>
                  </a:lnTo>
                  <a:lnTo>
                    <a:pt x="188" y="103"/>
                  </a:lnTo>
                  <a:lnTo>
                    <a:pt x="181" y="91"/>
                  </a:lnTo>
                  <a:lnTo>
                    <a:pt x="188" y="91"/>
                  </a:lnTo>
                  <a:lnTo>
                    <a:pt x="188" y="81"/>
                  </a:lnTo>
                  <a:lnTo>
                    <a:pt x="173" y="72"/>
                  </a:lnTo>
                  <a:lnTo>
                    <a:pt x="181" y="51"/>
                  </a:lnTo>
                  <a:lnTo>
                    <a:pt x="173" y="44"/>
                  </a:lnTo>
                  <a:lnTo>
                    <a:pt x="181" y="35"/>
                  </a:lnTo>
                  <a:lnTo>
                    <a:pt x="181" y="29"/>
                  </a:lnTo>
                  <a:lnTo>
                    <a:pt x="173" y="20"/>
                  </a:lnTo>
                  <a:lnTo>
                    <a:pt x="165" y="2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216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1" name="Freeform 186"/>
            <p:cNvSpPr>
              <a:spLocks/>
            </p:cNvSpPr>
            <p:nvPr userDrawn="1"/>
          </p:nvSpPr>
          <p:spPr bwMode="auto">
            <a:xfrm>
              <a:off x="5956272" y="3684325"/>
              <a:ext cx="262273" cy="119091"/>
            </a:xfrm>
            <a:custGeom>
              <a:avLst/>
              <a:gdLst/>
              <a:ahLst/>
              <a:cxnLst>
                <a:cxn ang="0">
                  <a:pos x="149" y="15"/>
                </a:cxn>
                <a:cxn ang="0">
                  <a:pos x="149" y="3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99" y="52"/>
                </a:cxn>
                <a:cxn ang="0">
                  <a:pos x="79" y="52"/>
                </a:cxn>
                <a:cxn ang="0">
                  <a:pos x="64" y="66"/>
                </a:cxn>
                <a:cxn ang="0">
                  <a:pos x="64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22" y="66"/>
                </a:cxn>
                <a:cxn ang="0">
                  <a:pos x="22" y="52"/>
                </a:cxn>
                <a:cxn ang="0">
                  <a:pos x="33" y="52"/>
                </a:cxn>
                <a:cxn ang="0">
                  <a:pos x="57" y="45"/>
                </a:cxn>
                <a:cxn ang="0">
                  <a:pos x="33" y="37"/>
                </a:cxn>
                <a:cxn ang="0">
                  <a:pos x="15" y="37"/>
                </a:cxn>
                <a:cxn ang="0">
                  <a:pos x="30" y="15"/>
                </a:cxn>
                <a:cxn ang="0">
                  <a:pos x="22" y="15"/>
                </a:cxn>
                <a:cxn ang="0">
                  <a:pos x="30" y="8"/>
                </a:cxn>
                <a:cxn ang="0">
                  <a:pos x="57" y="15"/>
                </a:cxn>
                <a:cxn ang="0">
                  <a:pos x="57" y="8"/>
                </a:cxn>
                <a:cxn ang="0">
                  <a:pos x="64" y="0"/>
                </a:cxn>
                <a:cxn ang="0">
                  <a:pos x="79" y="8"/>
                </a:cxn>
                <a:cxn ang="0">
                  <a:pos x="126" y="8"/>
                </a:cxn>
                <a:cxn ang="0">
                  <a:pos x="149" y="15"/>
                </a:cxn>
                <a:cxn ang="0">
                  <a:pos x="149" y="15"/>
                </a:cxn>
                <a:cxn ang="0">
                  <a:pos x="149" y="15"/>
                </a:cxn>
              </a:cxnLst>
              <a:rect l="0" t="0" r="r" b="b"/>
              <a:pathLst>
                <a:path w="149" h="72">
                  <a:moveTo>
                    <a:pt x="149" y="15"/>
                  </a:moveTo>
                  <a:lnTo>
                    <a:pt x="149" y="3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99" y="52"/>
                  </a:lnTo>
                  <a:lnTo>
                    <a:pt x="79" y="52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33" y="52"/>
                  </a:lnTo>
                  <a:lnTo>
                    <a:pt x="57" y="45"/>
                  </a:lnTo>
                  <a:lnTo>
                    <a:pt x="33" y="37"/>
                  </a:lnTo>
                  <a:lnTo>
                    <a:pt x="15" y="37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30" y="8"/>
                  </a:lnTo>
                  <a:lnTo>
                    <a:pt x="57" y="15"/>
                  </a:lnTo>
                  <a:lnTo>
                    <a:pt x="57" y="8"/>
                  </a:lnTo>
                  <a:lnTo>
                    <a:pt x="64" y="0"/>
                  </a:lnTo>
                  <a:lnTo>
                    <a:pt x="79" y="8"/>
                  </a:lnTo>
                  <a:lnTo>
                    <a:pt x="126" y="8"/>
                  </a:lnTo>
                  <a:lnTo>
                    <a:pt x="149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2" name="Freeform 187"/>
            <p:cNvSpPr>
              <a:spLocks/>
            </p:cNvSpPr>
            <p:nvPr userDrawn="1"/>
          </p:nvSpPr>
          <p:spPr bwMode="auto">
            <a:xfrm>
              <a:off x="4433682" y="2361093"/>
              <a:ext cx="626638" cy="759204"/>
            </a:xfrm>
            <a:custGeom>
              <a:avLst/>
              <a:gdLst/>
              <a:ahLst/>
              <a:cxnLst>
                <a:cxn ang="0">
                  <a:pos x="84" y="432"/>
                </a:cxn>
                <a:cxn ang="0">
                  <a:pos x="79" y="432"/>
                </a:cxn>
                <a:cxn ang="0">
                  <a:pos x="42" y="459"/>
                </a:cxn>
                <a:cxn ang="0">
                  <a:pos x="7" y="445"/>
                </a:cxn>
                <a:cxn ang="0">
                  <a:pos x="0" y="370"/>
                </a:cxn>
                <a:cxn ang="0">
                  <a:pos x="0" y="346"/>
                </a:cxn>
                <a:cxn ang="0">
                  <a:pos x="64" y="301"/>
                </a:cxn>
                <a:cxn ang="0">
                  <a:pos x="106" y="235"/>
                </a:cxn>
                <a:cxn ang="0">
                  <a:pos x="158" y="123"/>
                </a:cxn>
                <a:cxn ang="0">
                  <a:pos x="114" y="143"/>
                </a:cxn>
                <a:cxn ang="0">
                  <a:pos x="158" y="82"/>
                </a:cxn>
                <a:cxn ang="0">
                  <a:pos x="165" y="97"/>
                </a:cxn>
                <a:cxn ang="0">
                  <a:pos x="178" y="69"/>
                </a:cxn>
                <a:cxn ang="0">
                  <a:pos x="205" y="47"/>
                </a:cxn>
                <a:cxn ang="0">
                  <a:pos x="263" y="22"/>
                </a:cxn>
                <a:cxn ang="0">
                  <a:pos x="309" y="0"/>
                </a:cxn>
                <a:cxn ang="0">
                  <a:pos x="356" y="39"/>
                </a:cxn>
                <a:cxn ang="0">
                  <a:pos x="320" y="47"/>
                </a:cxn>
                <a:cxn ang="0">
                  <a:pos x="349" y="69"/>
                </a:cxn>
                <a:cxn ang="0">
                  <a:pos x="335" y="69"/>
                </a:cxn>
                <a:cxn ang="0">
                  <a:pos x="292" y="60"/>
                </a:cxn>
                <a:cxn ang="0">
                  <a:pos x="272" y="106"/>
                </a:cxn>
                <a:cxn ang="0">
                  <a:pos x="222" y="82"/>
                </a:cxn>
                <a:cxn ang="0">
                  <a:pos x="205" y="97"/>
                </a:cxn>
                <a:cxn ang="0">
                  <a:pos x="178" y="113"/>
                </a:cxn>
                <a:cxn ang="0">
                  <a:pos x="171" y="129"/>
                </a:cxn>
                <a:cxn ang="0">
                  <a:pos x="158" y="181"/>
                </a:cxn>
                <a:cxn ang="0">
                  <a:pos x="121" y="249"/>
                </a:cxn>
                <a:cxn ang="0">
                  <a:pos x="106" y="287"/>
                </a:cxn>
                <a:cxn ang="0">
                  <a:pos x="106" y="363"/>
                </a:cxn>
                <a:cxn ang="0">
                  <a:pos x="94" y="407"/>
                </a:cxn>
                <a:cxn ang="0">
                  <a:pos x="84" y="437"/>
                </a:cxn>
                <a:cxn ang="0">
                  <a:pos x="84" y="437"/>
                </a:cxn>
              </a:cxnLst>
              <a:rect l="0" t="0" r="r" b="b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" name="Freeform 188"/>
            <p:cNvSpPr>
              <a:spLocks/>
            </p:cNvSpPr>
            <p:nvPr userDrawn="1"/>
          </p:nvSpPr>
          <p:spPr bwMode="auto">
            <a:xfrm>
              <a:off x="4808609" y="2435525"/>
              <a:ext cx="251711" cy="587184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6" y="76"/>
                </a:cxn>
                <a:cxn ang="0">
                  <a:pos x="127" y="98"/>
                </a:cxn>
                <a:cxn ang="0">
                  <a:pos x="121" y="123"/>
                </a:cxn>
                <a:cxn ang="0">
                  <a:pos x="127" y="173"/>
                </a:cxn>
                <a:cxn ang="0">
                  <a:pos x="121" y="197"/>
                </a:cxn>
                <a:cxn ang="0">
                  <a:pos x="136" y="227"/>
                </a:cxn>
                <a:cxn ang="0">
                  <a:pos x="127" y="244"/>
                </a:cxn>
                <a:cxn ang="0">
                  <a:pos x="143" y="263"/>
                </a:cxn>
                <a:cxn ang="0">
                  <a:pos x="143" y="273"/>
                </a:cxn>
                <a:cxn ang="0">
                  <a:pos x="121" y="318"/>
                </a:cxn>
                <a:cxn ang="0">
                  <a:pos x="94" y="338"/>
                </a:cxn>
                <a:cxn ang="0">
                  <a:pos x="84" y="338"/>
                </a:cxn>
                <a:cxn ang="0">
                  <a:pos x="42" y="355"/>
                </a:cxn>
                <a:cxn ang="0">
                  <a:pos x="9" y="338"/>
                </a:cxn>
                <a:cxn ang="0">
                  <a:pos x="15" y="311"/>
                </a:cxn>
                <a:cxn ang="0">
                  <a:pos x="9" y="279"/>
                </a:cxn>
                <a:cxn ang="0">
                  <a:pos x="50" y="205"/>
                </a:cxn>
                <a:cxn ang="0">
                  <a:pos x="57" y="197"/>
                </a:cxn>
                <a:cxn ang="0">
                  <a:pos x="57" y="180"/>
                </a:cxn>
                <a:cxn ang="0">
                  <a:pos x="50" y="173"/>
                </a:cxn>
                <a:cxn ang="0">
                  <a:pos x="42" y="173"/>
                </a:cxn>
                <a:cxn ang="0">
                  <a:pos x="35" y="84"/>
                </a:cxn>
                <a:cxn ang="0">
                  <a:pos x="0" y="52"/>
                </a:cxn>
                <a:cxn ang="0">
                  <a:pos x="9" y="39"/>
                </a:cxn>
                <a:cxn ang="0">
                  <a:pos x="30" y="61"/>
                </a:cxn>
                <a:cxn ang="0">
                  <a:pos x="57" y="61"/>
                </a:cxn>
                <a:cxn ang="0">
                  <a:pos x="72" y="52"/>
                </a:cxn>
                <a:cxn ang="0">
                  <a:pos x="79" y="14"/>
                </a:cxn>
                <a:cxn ang="0">
                  <a:pos x="94" y="0"/>
                </a:cxn>
                <a:cxn ang="0">
                  <a:pos x="121" y="22"/>
                </a:cxn>
                <a:cxn ang="0">
                  <a:pos x="106" y="52"/>
                </a:cxn>
                <a:cxn ang="0">
                  <a:pos x="106" y="52"/>
                </a:cxn>
                <a:cxn ang="0">
                  <a:pos x="106" y="52"/>
                </a:cxn>
              </a:cxnLst>
              <a:rect l="0" t="0" r="r" b="b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" name="Freeform 189"/>
            <p:cNvSpPr>
              <a:spLocks/>
            </p:cNvSpPr>
            <p:nvPr userDrawn="1"/>
          </p:nvSpPr>
          <p:spPr bwMode="auto">
            <a:xfrm>
              <a:off x="4870217" y="3198038"/>
              <a:ext cx="225308" cy="196831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06" y="84"/>
                </a:cxn>
                <a:cxn ang="0">
                  <a:pos x="106" y="76"/>
                </a:cxn>
                <a:cxn ang="0">
                  <a:pos x="113" y="84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91" y="5"/>
                </a:cxn>
                <a:cxn ang="0">
                  <a:pos x="64" y="0"/>
                </a:cxn>
                <a:cxn ang="0">
                  <a:pos x="47" y="15"/>
                </a:cxn>
                <a:cxn ang="0">
                  <a:pos x="47" y="22"/>
                </a:cxn>
                <a:cxn ang="0">
                  <a:pos x="37" y="37"/>
                </a:cxn>
                <a:cxn ang="0">
                  <a:pos x="37" y="52"/>
                </a:cxn>
                <a:cxn ang="0">
                  <a:pos x="20" y="52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7" y="84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14" y="104"/>
                </a:cxn>
                <a:cxn ang="0">
                  <a:pos x="37" y="104"/>
                </a:cxn>
                <a:cxn ang="0">
                  <a:pos x="59" y="119"/>
                </a:cxn>
                <a:cxn ang="0">
                  <a:pos x="99" y="119"/>
                </a:cxn>
                <a:cxn ang="0">
                  <a:pos x="106" y="99"/>
                </a:cxn>
                <a:cxn ang="0">
                  <a:pos x="113" y="99"/>
                </a:cxn>
                <a:cxn ang="0">
                  <a:pos x="113" y="99"/>
                </a:cxn>
              </a:cxnLst>
              <a:rect l="0" t="0" r="r" b="b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" name="Freeform 190"/>
            <p:cNvSpPr>
              <a:spLocks/>
            </p:cNvSpPr>
            <p:nvPr userDrawn="1"/>
          </p:nvSpPr>
          <p:spPr bwMode="auto">
            <a:xfrm>
              <a:off x="4833252" y="3358479"/>
              <a:ext cx="441815" cy="297727"/>
            </a:xfrm>
            <a:custGeom>
              <a:avLst/>
              <a:gdLst/>
              <a:ahLst/>
              <a:cxnLst>
                <a:cxn ang="0">
                  <a:pos x="107" y="160"/>
                </a:cxn>
                <a:cxn ang="0">
                  <a:pos x="87" y="160"/>
                </a:cxn>
                <a:cxn ang="0">
                  <a:pos x="87" y="152"/>
                </a:cxn>
                <a:cxn ang="0">
                  <a:pos x="92" y="130"/>
                </a:cxn>
                <a:cxn ang="0">
                  <a:pos x="113" y="130"/>
                </a:cxn>
                <a:cxn ang="0">
                  <a:pos x="113" y="121"/>
                </a:cxn>
                <a:cxn ang="0">
                  <a:pos x="107" y="105"/>
                </a:cxn>
                <a:cxn ang="0">
                  <a:pos x="107" y="91"/>
                </a:cxn>
                <a:cxn ang="0">
                  <a:pos x="80" y="83"/>
                </a:cxn>
                <a:cxn ang="0">
                  <a:pos x="41" y="105"/>
                </a:cxn>
                <a:cxn ang="0">
                  <a:pos x="16" y="105"/>
                </a:cxn>
                <a:cxn ang="0">
                  <a:pos x="0" y="91"/>
                </a:cxn>
                <a:cxn ang="0">
                  <a:pos x="16" y="76"/>
                </a:cxn>
                <a:cxn ang="0">
                  <a:pos x="26" y="46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8" y="7"/>
                </a:cxn>
                <a:cxn ang="0">
                  <a:pos x="80" y="21"/>
                </a:cxn>
                <a:cxn ang="0">
                  <a:pos x="122" y="21"/>
                </a:cxn>
                <a:cxn ang="0">
                  <a:pos x="129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6" y="21"/>
                </a:cxn>
                <a:cxn ang="0">
                  <a:pos x="192" y="37"/>
                </a:cxn>
                <a:cxn ang="0">
                  <a:pos x="201" y="46"/>
                </a:cxn>
                <a:cxn ang="0">
                  <a:pos x="207" y="37"/>
                </a:cxn>
                <a:cxn ang="0">
                  <a:pos x="251" y="68"/>
                </a:cxn>
                <a:cxn ang="0">
                  <a:pos x="242" y="105"/>
                </a:cxn>
                <a:cxn ang="0">
                  <a:pos x="236" y="91"/>
                </a:cxn>
                <a:cxn ang="0">
                  <a:pos x="229" y="105"/>
                </a:cxn>
                <a:cxn ang="0">
                  <a:pos x="229" y="121"/>
                </a:cxn>
                <a:cxn ang="0">
                  <a:pos x="214" y="121"/>
                </a:cxn>
                <a:cxn ang="0">
                  <a:pos x="170" y="152"/>
                </a:cxn>
                <a:cxn ang="0">
                  <a:pos x="192" y="160"/>
                </a:cxn>
                <a:cxn ang="0">
                  <a:pos x="201" y="160"/>
                </a:cxn>
                <a:cxn ang="0">
                  <a:pos x="192" y="160"/>
                </a:cxn>
                <a:cxn ang="0">
                  <a:pos x="162" y="180"/>
                </a:cxn>
                <a:cxn ang="0">
                  <a:pos x="157" y="180"/>
                </a:cxn>
                <a:cxn ang="0">
                  <a:pos x="157" y="167"/>
                </a:cxn>
                <a:cxn ang="0">
                  <a:pos x="150" y="160"/>
                </a:cxn>
                <a:cxn ang="0">
                  <a:pos x="162" y="152"/>
                </a:cxn>
                <a:cxn ang="0">
                  <a:pos x="135" y="137"/>
                </a:cxn>
                <a:cxn ang="0">
                  <a:pos x="135" y="130"/>
                </a:cxn>
                <a:cxn ang="0">
                  <a:pos x="122" y="130"/>
                </a:cxn>
                <a:cxn ang="0">
                  <a:pos x="113" y="152"/>
                </a:cxn>
                <a:cxn ang="0">
                  <a:pos x="107" y="152"/>
                </a:cxn>
                <a:cxn ang="0">
                  <a:pos x="107" y="160"/>
                </a:cxn>
                <a:cxn ang="0">
                  <a:pos x="107" y="160"/>
                </a:cxn>
                <a:cxn ang="0">
                  <a:pos x="107" y="160"/>
                </a:cxn>
              </a:cxnLst>
              <a:rect l="0" t="0" r="r" b="b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" name="Freeform 191"/>
            <p:cNvSpPr>
              <a:spLocks/>
            </p:cNvSpPr>
            <p:nvPr userDrawn="1"/>
          </p:nvSpPr>
          <p:spPr bwMode="auto">
            <a:xfrm>
              <a:off x="4817410" y="3113682"/>
              <a:ext cx="170741" cy="1124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7"/>
                </a:cxn>
                <a:cxn ang="0">
                  <a:pos x="29" y="27"/>
                </a:cxn>
                <a:cxn ang="0">
                  <a:pos x="24" y="12"/>
                </a:cxn>
                <a:cxn ang="0">
                  <a:pos x="7" y="19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7" y="51"/>
                </a:cxn>
                <a:cxn ang="0">
                  <a:pos x="50" y="51"/>
                </a:cxn>
                <a:cxn ang="0">
                  <a:pos x="81" y="68"/>
                </a:cxn>
                <a:cxn ang="0">
                  <a:pos x="97" y="51"/>
                </a:cxn>
                <a:cxn ang="0">
                  <a:pos x="91" y="27"/>
                </a:cxn>
                <a:cxn ang="0">
                  <a:pos x="91" y="12"/>
                </a:cxn>
                <a:cxn ang="0">
                  <a:pos x="74" y="1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" name="Freeform 192"/>
            <p:cNvSpPr>
              <a:spLocks/>
            </p:cNvSpPr>
            <p:nvPr userDrawn="1"/>
          </p:nvSpPr>
          <p:spPr bwMode="auto">
            <a:xfrm>
              <a:off x="4817410" y="3193075"/>
              <a:ext cx="139057" cy="10420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9" y="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66" y="40"/>
                </a:cxn>
                <a:cxn ang="0">
                  <a:pos x="66" y="55"/>
                </a:cxn>
                <a:cxn ang="0">
                  <a:pos x="49" y="55"/>
                </a:cxn>
                <a:cxn ang="0">
                  <a:pos x="35" y="63"/>
                </a:cxn>
                <a:cxn ang="0">
                  <a:pos x="29" y="63"/>
                </a:cxn>
                <a:cxn ang="0">
                  <a:pos x="22" y="55"/>
                </a:cxn>
                <a:cxn ang="0">
                  <a:pos x="2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" name="Freeform 193"/>
            <p:cNvSpPr>
              <a:spLocks/>
            </p:cNvSpPr>
            <p:nvPr userDrawn="1"/>
          </p:nvSpPr>
          <p:spPr bwMode="auto">
            <a:xfrm>
              <a:off x="4882538" y="3059098"/>
              <a:ext cx="105613" cy="7774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54" y="8"/>
                </a:cxn>
                <a:cxn ang="0">
                  <a:pos x="45" y="8"/>
                </a:cxn>
                <a:cxn ang="0">
                  <a:pos x="54" y="37"/>
                </a:cxn>
                <a:cxn ang="0">
                  <a:pos x="54" y="47"/>
                </a:cxn>
                <a:cxn ang="0">
                  <a:pos x="37" y="47"/>
                </a:cxn>
                <a:cxn ang="0">
                  <a:pos x="15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" name="Freeform 194"/>
            <p:cNvSpPr>
              <a:spLocks/>
            </p:cNvSpPr>
            <p:nvPr userDrawn="1"/>
          </p:nvSpPr>
          <p:spPr bwMode="auto">
            <a:xfrm>
              <a:off x="4782206" y="3231118"/>
              <a:ext cx="77450" cy="4962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30"/>
                </a:cxn>
                <a:cxn ang="0">
                  <a:pos x="22" y="30"/>
                </a:cxn>
                <a:cxn ang="0">
                  <a:pos x="0" y="24"/>
                </a:cxn>
                <a:cxn ang="0">
                  <a:pos x="13" y="17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" name="Freeform 195"/>
            <p:cNvSpPr>
              <a:spLocks/>
            </p:cNvSpPr>
            <p:nvPr userDrawn="1"/>
          </p:nvSpPr>
          <p:spPr bwMode="auto">
            <a:xfrm>
              <a:off x="4578020" y="2521535"/>
              <a:ext cx="304518" cy="706275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1" y="338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22" y="264"/>
                </a:cxn>
                <a:cxn ang="0">
                  <a:pos x="11" y="224"/>
                </a:cxn>
                <a:cxn ang="0">
                  <a:pos x="22" y="189"/>
                </a:cxn>
                <a:cxn ang="0">
                  <a:pos x="44" y="174"/>
                </a:cxn>
                <a:cxn ang="0">
                  <a:pos x="36" y="152"/>
                </a:cxn>
                <a:cxn ang="0">
                  <a:pos x="52" y="108"/>
                </a:cxn>
                <a:cxn ang="0">
                  <a:pos x="74" y="83"/>
                </a:cxn>
                <a:cxn ang="0">
                  <a:pos x="74" y="61"/>
                </a:cxn>
                <a:cxn ang="0">
                  <a:pos x="89" y="32"/>
                </a:cxn>
                <a:cxn ang="0">
                  <a:pos x="94" y="32"/>
                </a:cxn>
                <a:cxn ang="0">
                  <a:pos x="94" y="17"/>
                </a:cxn>
                <a:cxn ang="0">
                  <a:pos x="124" y="17"/>
                </a:cxn>
                <a:cxn ang="0">
                  <a:pos x="124" y="0"/>
                </a:cxn>
                <a:cxn ang="0">
                  <a:pos x="131" y="0"/>
                </a:cxn>
                <a:cxn ang="0">
                  <a:pos x="166" y="32"/>
                </a:cxn>
                <a:cxn ang="0">
                  <a:pos x="173" y="120"/>
                </a:cxn>
                <a:cxn ang="0">
                  <a:pos x="161" y="120"/>
                </a:cxn>
                <a:cxn ang="0">
                  <a:pos x="140" y="137"/>
                </a:cxn>
                <a:cxn ang="0">
                  <a:pos x="140" y="152"/>
                </a:cxn>
                <a:cxn ang="0">
                  <a:pos x="146" y="167"/>
                </a:cxn>
                <a:cxn ang="0">
                  <a:pos x="103" y="211"/>
                </a:cxn>
                <a:cxn ang="0">
                  <a:pos x="89" y="241"/>
                </a:cxn>
                <a:cxn ang="0">
                  <a:pos x="89" y="285"/>
                </a:cxn>
                <a:cxn ang="0">
                  <a:pos x="103" y="308"/>
                </a:cxn>
                <a:cxn ang="0">
                  <a:pos x="94" y="323"/>
                </a:cxn>
                <a:cxn ang="0">
                  <a:pos x="94" y="332"/>
                </a:cxn>
                <a:cxn ang="0">
                  <a:pos x="81" y="347"/>
                </a:cxn>
                <a:cxn ang="0">
                  <a:pos x="74" y="412"/>
                </a:cxn>
                <a:cxn ang="0">
                  <a:pos x="52" y="412"/>
                </a:cxn>
                <a:cxn ang="0">
                  <a:pos x="44" y="422"/>
                </a:cxn>
                <a:cxn ang="0">
                  <a:pos x="44" y="427"/>
                </a:cxn>
                <a:cxn ang="0">
                  <a:pos x="31" y="427"/>
                </a:cxn>
                <a:cxn ang="0">
                  <a:pos x="22" y="412"/>
                </a:cxn>
                <a:cxn ang="0">
                  <a:pos x="31" y="406"/>
                </a:cxn>
                <a:cxn ang="0">
                  <a:pos x="0" y="338"/>
                </a:cxn>
                <a:cxn ang="0">
                  <a:pos x="0" y="338"/>
                </a:cxn>
                <a:cxn ang="0">
                  <a:pos x="0" y="338"/>
                </a:cxn>
              </a:cxnLst>
              <a:rect l="0" t="0" r="r" b="b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1" name="Freeform 196"/>
            <p:cNvSpPr>
              <a:spLocks/>
            </p:cNvSpPr>
            <p:nvPr userDrawn="1"/>
          </p:nvSpPr>
          <p:spPr bwMode="auto">
            <a:xfrm>
              <a:off x="5121928" y="4010171"/>
              <a:ext cx="47526" cy="99242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38"/>
                </a:cxn>
                <a:cxn ang="0">
                  <a:pos x="8" y="60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2" name="Freeform 197"/>
            <p:cNvSpPr>
              <a:spLocks/>
            </p:cNvSpPr>
            <p:nvPr userDrawn="1"/>
          </p:nvSpPr>
          <p:spPr bwMode="auto">
            <a:xfrm>
              <a:off x="5248664" y="3862962"/>
              <a:ext cx="220027" cy="246452"/>
            </a:xfrm>
            <a:custGeom>
              <a:avLst/>
              <a:gdLst/>
              <a:ahLst/>
              <a:cxnLst>
                <a:cxn ang="0">
                  <a:pos x="75" y="8"/>
                </a:cxn>
                <a:cxn ang="0">
                  <a:pos x="82" y="24"/>
                </a:cxn>
                <a:cxn ang="0">
                  <a:pos x="89" y="24"/>
                </a:cxn>
                <a:cxn ang="0">
                  <a:pos x="89" y="45"/>
                </a:cxn>
                <a:cxn ang="0">
                  <a:pos x="82" y="61"/>
                </a:cxn>
                <a:cxn ang="0">
                  <a:pos x="89" y="84"/>
                </a:cxn>
                <a:cxn ang="0">
                  <a:pos x="104" y="91"/>
                </a:cxn>
                <a:cxn ang="0">
                  <a:pos x="119" y="123"/>
                </a:cxn>
                <a:cxn ang="0">
                  <a:pos x="125" y="129"/>
                </a:cxn>
                <a:cxn ang="0">
                  <a:pos x="125" y="136"/>
                </a:cxn>
                <a:cxn ang="0">
                  <a:pos x="104" y="136"/>
                </a:cxn>
                <a:cxn ang="0">
                  <a:pos x="97" y="146"/>
                </a:cxn>
                <a:cxn ang="0">
                  <a:pos x="82" y="136"/>
                </a:cxn>
                <a:cxn ang="0">
                  <a:pos x="75" y="146"/>
                </a:cxn>
                <a:cxn ang="0">
                  <a:pos x="57" y="136"/>
                </a:cxn>
                <a:cxn ang="0">
                  <a:pos x="57" y="129"/>
                </a:cxn>
                <a:cxn ang="0">
                  <a:pos x="20" y="101"/>
                </a:cxn>
                <a:cxn ang="0">
                  <a:pos x="0" y="91"/>
                </a:cxn>
                <a:cxn ang="0">
                  <a:pos x="0" y="76"/>
                </a:cxn>
                <a:cxn ang="0">
                  <a:pos x="20" y="5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47" y="0"/>
                </a:cxn>
                <a:cxn ang="0">
                  <a:pos x="75" y="8"/>
                </a:cxn>
                <a:cxn ang="0">
                  <a:pos x="75" y="8"/>
                </a:cxn>
                <a:cxn ang="0">
                  <a:pos x="75" y="8"/>
                </a:cxn>
              </a:cxnLst>
              <a:rect l="0" t="0" r="r" b="b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3" name="Freeform 198"/>
            <p:cNvSpPr>
              <a:spLocks/>
            </p:cNvSpPr>
            <p:nvPr userDrawn="1"/>
          </p:nvSpPr>
          <p:spPr bwMode="auto">
            <a:xfrm>
              <a:off x="5069121" y="3932431"/>
              <a:ext cx="63368" cy="463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28"/>
                </a:cxn>
                <a:cxn ang="0">
                  <a:pos x="23" y="28"/>
                </a:cxn>
                <a:cxn ang="0">
                  <a:pos x="28" y="11"/>
                </a:cxn>
                <a:cxn ang="0">
                  <a:pos x="36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4" name="Freeform 199"/>
            <p:cNvSpPr>
              <a:spLocks/>
            </p:cNvSpPr>
            <p:nvPr userDrawn="1"/>
          </p:nvSpPr>
          <p:spPr bwMode="auto">
            <a:xfrm>
              <a:off x="4944146" y="3495765"/>
              <a:ext cx="88011" cy="1141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24" y="37"/>
                </a:cxn>
                <a:cxn ang="0">
                  <a:pos x="24" y="69"/>
                </a:cxn>
                <a:cxn ang="0">
                  <a:pos x="29" y="45"/>
                </a:cxn>
                <a:cxn ang="0">
                  <a:pos x="50" y="45"/>
                </a:cxn>
                <a:cxn ang="0">
                  <a:pos x="50" y="37"/>
                </a:cxn>
                <a:cxn ang="0">
                  <a:pos x="45" y="22"/>
                </a:cxn>
                <a:cxn ang="0">
                  <a:pos x="45" y="6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5" name="Freeform 200"/>
            <p:cNvSpPr>
              <a:spLocks/>
            </p:cNvSpPr>
            <p:nvPr userDrawn="1"/>
          </p:nvSpPr>
          <p:spPr bwMode="auto">
            <a:xfrm>
              <a:off x="4130924" y="3231118"/>
              <a:ext cx="66888" cy="69470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0" y="32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30" y="19"/>
                </a:cxn>
                <a:cxn ang="0">
                  <a:pos x="38" y="32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6" name="Freeform 201"/>
            <p:cNvSpPr>
              <a:spLocks/>
            </p:cNvSpPr>
            <p:nvPr userDrawn="1"/>
          </p:nvSpPr>
          <p:spPr bwMode="auto">
            <a:xfrm>
              <a:off x="4069317" y="3231118"/>
              <a:ext cx="114414" cy="1637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24"/>
                </a:cxn>
                <a:cxn ang="0">
                  <a:pos x="43" y="30"/>
                </a:cxn>
                <a:cxn ang="0">
                  <a:pos x="65" y="30"/>
                </a:cxn>
                <a:cxn ang="0">
                  <a:pos x="65" y="64"/>
                </a:cxn>
                <a:cxn ang="0">
                  <a:pos x="48" y="84"/>
                </a:cxn>
                <a:cxn ang="0">
                  <a:pos x="5" y="99"/>
                </a:cxn>
                <a:cxn ang="0">
                  <a:pos x="0" y="84"/>
                </a:cxn>
                <a:cxn ang="0">
                  <a:pos x="5" y="84"/>
                </a:cxn>
                <a:cxn ang="0">
                  <a:pos x="20" y="64"/>
                </a:cxn>
                <a:cxn ang="0">
                  <a:pos x="5" y="56"/>
                </a:cxn>
                <a:cxn ang="0">
                  <a:pos x="20" y="40"/>
                </a:cxn>
                <a:cxn ang="0">
                  <a:pos x="5" y="40"/>
                </a:cxn>
                <a:cxn ang="0">
                  <a:pos x="5" y="30"/>
                </a:cxn>
                <a:cxn ang="0">
                  <a:pos x="26" y="30"/>
                </a:cxn>
                <a:cxn ang="0">
                  <a:pos x="35" y="24"/>
                </a:cxn>
                <a:cxn ang="0">
                  <a:pos x="26" y="24"/>
                </a:cxn>
                <a:cxn ang="0">
                  <a:pos x="26" y="15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7" name="Freeform 202"/>
            <p:cNvSpPr>
              <a:spLocks/>
            </p:cNvSpPr>
            <p:nvPr userDrawn="1"/>
          </p:nvSpPr>
          <p:spPr bwMode="auto">
            <a:xfrm>
              <a:off x="4507611" y="3145108"/>
              <a:ext cx="70409" cy="114129"/>
            </a:xfrm>
            <a:custGeom>
              <a:avLst/>
              <a:gdLst/>
              <a:ahLst/>
              <a:cxnLst>
                <a:cxn ang="0">
                  <a:pos x="10" y="69"/>
                </a:cxn>
                <a:cxn ang="0">
                  <a:pos x="30" y="69"/>
                </a:cxn>
                <a:cxn ang="0">
                  <a:pos x="35" y="37"/>
                </a:cxn>
                <a:cxn ang="0">
                  <a:pos x="40" y="37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0"/>
                </a:cxn>
                <a:cxn ang="0">
                  <a:pos x="10" y="5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10" y="54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0" y="69"/>
                </a:cxn>
              </a:cxnLst>
              <a:rect l="0" t="0" r="r" b="b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8" name="Freeform 203"/>
            <p:cNvSpPr>
              <a:spLocks/>
            </p:cNvSpPr>
            <p:nvPr userDrawn="1"/>
          </p:nvSpPr>
          <p:spPr bwMode="auto">
            <a:xfrm>
              <a:off x="4407279" y="3325399"/>
              <a:ext cx="89771" cy="92626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27"/>
                </a:cxn>
                <a:cxn ang="0">
                  <a:pos x="42" y="20"/>
                </a:cxn>
                <a:cxn ang="0">
                  <a:pos x="51" y="0"/>
                </a:cxn>
                <a:cxn ang="0">
                  <a:pos x="24" y="9"/>
                </a:cxn>
                <a:cxn ang="0">
                  <a:pos x="37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49"/>
                </a:cxn>
                <a:cxn ang="0">
                  <a:pos x="24" y="49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56"/>
                </a:cxn>
              </a:cxnLst>
              <a:rect l="0" t="0" r="r" b="b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9" name="Freeform 204"/>
            <p:cNvSpPr>
              <a:spLocks/>
            </p:cNvSpPr>
            <p:nvPr userDrawn="1"/>
          </p:nvSpPr>
          <p:spPr bwMode="auto">
            <a:xfrm>
              <a:off x="4384396" y="3406447"/>
              <a:ext cx="88011" cy="61199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30" y="37"/>
                </a:cxn>
                <a:cxn ang="0">
                  <a:pos x="30" y="30"/>
                </a:cxn>
                <a:cxn ang="0">
                  <a:pos x="22" y="30"/>
                </a:cxn>
                <a:cxn ang="0">
                  <a:pos x="2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8" y="30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37"/>
                </a:cxn>
              </a:cxnLst>
              <a:rect l="0" t="0" r="r" b="b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0" name="Freeform 205"/>
            <p:cNvSpPr>
              <a:spLocks/>
            </p:cNvSpPr>
            <p:nvPr userDrawn="1"/>
          </p:nvSpPr>
          <p:spPr bwMode="auto">
            <a:xfrm>
              <a:off x="4658990" y="3259237"/>
              <a:ext cx="223548" cy="228257"/>
            </a:xfrm>
            <a:custGeom>
              <a:avLst/>
              <a:gdLst/>
              <a:ahLst/>
              <a:cxnLst>
                <a:cxn ang="0">
                  <a:pos x="115" y="138"/>
                </a:cxn>
                <a:cxn ang="0">
                  <a:pos x="127" y="106"/>
                </a:cxn>
                <a:cxn ang="0">
                  <a:pos x="120" y="60"/>
                </a:cxn>
                <a:cxn ang="0">
                  <a:pos x="127" y="47"/>
                </a:cxn>
                <a:cxn ang="0">
                  <a:pos x="115" y="15"/>
                </a:cxn>
                <a:cxn ang="0">
                  <a:pos x="94" y="15"/>
                </a:cxn>
                <a:cxn ang="0">
                  <a:pos x="72" y="7"/>
                </a:cxn>
                <a:cxn ang="0">
                  <a:pos x="72" y="15"/>
                </a:cxn>
                <a:cxn ang="0">
                  <a:pos x="57" y="15"/>
                </a:cxn>
                <a:cxn ang="0">
                  <a:pos x="48" y="0"/>
                </a:cxn>
                <a:cxn ang="0">
                  <a:pos x="0" y="25"/>
                </a:cxn>
                <a:cxn ang="0">
                  <a:pos x="8" y="91"/>
                </a:cxn>
                <a:cxn ang="0">
                  <a:pos x="35" y="106"/>
                </a:cxn>
                <a:cxn ang="0">
                  <a:pos x="42" y="106"/>
                </a:cxn>
                <a:cxn ang="0">
                  <a:pos x="57" y="128"/>
                </a:cxn>
                <a:cxn ang="0">
                  <a:pos x="72" y="128"/>
                </a:cxn>
                <a:cxn ang="0">
                  <a:pos x="78" y="138"/>
                </a:cxn>
                <a:cxn ang="0">
                  <a:pos x="94" y="128"/>
                </a:cxn>
                <a:cxn ang="0">
                  <a:pos x="115" y="138"/>
                </a:cxn>
                <a:cxn ang="0">
                  <a:pos x="115" y="138"/>
                </a:cxn>
                <a:cxn ang="0">
                  <a:pos x="115" y="138"/>
                </a:cxn>
              </a:cxnLst>
              <a:rect l="0" t="0" r="r" b="b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1" name="Freeform 206"/>
            <p:cNvSpPr>
              <a:spLocks/>
            </p:cNvSpPr>
            <p:nvPr userDrawn="1"/>
          </p:nvSpPr>
          <p:spPr bwMode="auto">
            <a:xfrm>
              <a:off x="4468886" y="3259237"/>
              <a:ext cx="200665" cy="289457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101" y="7"/>
                </a:cxn>
                <a:cxn ang="0">
                  <a:pos x="101" y="15"/>
                </a:cxn>
                <a:cxn ang="0">
                  <a:pos x="93" y="15"/>
                </a:cxn>
                <a:cxn ang="0">
                  <a:pos x="106" y="25"/>
                </a:cxn>
                <a:cxn ang="0">
                  <a:pos x="114" y="91"/>
                </a:cxn>
                <a:cxn ang="0">
                  <a:pos x="106" y="91"/>
                </a:cxn>
                <a:cxn ang="0">
                  <a:pos x="73" y="107"/>
                </a:cxn>
                <a:cxn ang="0">
                  <a:pos x="84" y="129"/>
                </a:cxn>
                <a:cxn ang="0">
                  <a:pos x="101" y="146"/>
                </a:cxn>
                <a:cxn ang="0">
                  <a:pos x="93" y="151"/>
                </a:cxn>
                <a:cxn ang="0">
                  <a:pos x="93" y="168"/>
                </a:cxn>
                <a:cxn ang="0">
                  <a:pos x="16" y="175"/>
                </a:cxn>
                <a:cxn ang="0">
                  <a:pos x="21" y="146"/>
                </a:cxn>
                <a:cxn ang="0">
                  <a:pos x="0" y="129"/>
                </a:cxn>
                <a:cxn ang="0">
                  <a:pos x="0" y="67"/>
                </a:cxn>
                <a:cxn ang="0">
                  <a:pos x="9" y="60"/>
                </a:cxn>
                <a:cxn ang="0">
                  <a:pos x="16" y="39"/>
                </a:cxn>
                <a:cxn ang="0">
                  <a:pos x="31" y="39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42" y="7"/>
                </a:cxn>
                <a:cxn ang="0">
                  <a:pos x="31" y="0"/>
                </a:cxn>
                <a:cxn ang="0">
                  <a:pos x="51" y="0"/>
                </a:cxn>
                <a:cxn ang="0">
                  <a:pos x="51" y="7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  <a:cxn ang="0">
                  <a:pos x="64" y="25"/>
                </a:cxn>
              </a:cxnLst>
              <a:rect l="0" t="0" r="r" b="b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2" name="Freeform 208"/>
            <p:cNvSpPr>
              <a:spLocks/>
            </p:cNvSpPr>
            <p:nvPr userDrawn="1"/>
          </p:nvSpPr>
          <p:spPr bwMode="auto">
            <a:xfrm>
              <a:off x="4542816" y="3487495"/>
              <a:ext cx="177782" cy="8601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37"/>
                </a:cxn>
                <a:cxn ang="0">
                  <a:pos x="51" y="27"/>
                </a:cxn>
                <a:cxn ang="0">
                  <a:pos x="51" y="13"/>
                </a:cxn>
                <a:cxn ang="0">
                  <a:pos x="59" y="6"/>
                </a:cxn>
                <a:cxn ang="0">
                  <a:pos x="72" y="6"/>
                </a:cxn>
                <a:cxn ang="0">
                  <a:pos x="72" y="0"/>
                </a:cxn>
                <a:cxn ang="0">
                  <a:pos x="101" y="6"/>
                </a:cxn>
                <a:cxn ang="0">
                  <a:pos x="101" y="27"/>
                </a:cxn>
                <a:cxn ang="0">
                  <a:pos x="92" y="43"/>
                </a:cxn>
                <a:cxn ang="0">
                  <a:pos x="59" y="52"/>
                </a:cxn>
                <a:cxn ang="0">
                  <a:pos x="42" y="43"/>
                </a:cxn>
                <a:cxn ang="0">
                  <a:pos x="1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3" name="Freeform 209"/>
            <p:cNvSpPr>
              <a:spLocks/>
            </p:cNvSpPr>
            <p:nvPr userDrawn="1"/>
          </p:nvSpPr>
          <p:spPr bwMode="auto">
            <a:xfrm>
              <a:off x="4204854" y="3406447"/>
              <a:ext cx="302758" cy="30599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87" y="8"/>
                </a:cxn>
                <a:cxn ang="0">
                  <a:pos x="87" y="32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45" y="54"/>
                </a:cxn>
                <a:cxn ang="0">
                  <a:pos x="30" y="62"/>
                </a:cxn>
                <a:cxn ang="0">
                  <a:pos x="30" y="54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37" y="84"/>
                </a:cxn>
                <a:cxn ang="0">
                  <a:pos x="52" y="106"/>
                </a:cxn>
                <a:cxn ang="0">
                  <a:pos x="45" y="168"/>
                </a:cxn>
                <a:cxn ang="0">
                  <a:pos x="58" y="178"/>
                </a:cxn>
                <a:cxn ang="0">
                  <a:pos x="102" y="185"/>
                </a:cxn>
                <a:cxn ang="0">
                  <a:pos x="102" y="178"/>
                </a:cxn>
                <a:cxn ang="0">
                  <a:pos x="124" y="168"/>
                </a:cxn>
                <a:cxn ang="0">
                  <a:pos x="150" y="178"/>
                </a:cxn>
                <a:cxn ang="0">
                  <a:pos x="161" y="178"/>
                </a:cxn>
                <a:cxn ang="0">
                  <a:pos x="166" y="160"/>
                </a:cxn>
                <a:cxn ang="0">
                  <a:pos x="161" y="138"/>
                </a:cxn>
                <a:cxn ang="0">
                  <a:pos x="161" y="101"/>
                </a:cxn>
                <a:cxn ang="0">
                  <a:pos x="150" y="106"/>
                </a:cxn>
                <a:cxn ang="0">
                  <a:pos x="150" y="101"/>
                </a:cxn>
                <a:cxn ang="0">
                  <a:pos x="161" y="84"/>
                </a:cxn>
                <a:cxn ang="0">
                  <a:pos x="166" y="84"/>
                </a:cxn>
                <a:cxn ang="0">
                  <a:pos x="172" y="54"/>
                </a:cxn>
                <a:cxn ang="0">
                  <a:pos x="150" y="39"/>
                </a:cxn>
                <a:cxn ang="0">
                  <a:pos x="130" y="39"/>
                </a:cxn>
                <a:cxn ang="0">
                  <a:pos x="130" y="32"/>
                </a:cxn>
                <a:cxn ang="0">
                  <a:pos x="124" y="32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4" name="Freeform 210"/>
            <p:cNvSpPr>
              <a:spLocks/>
            </p:cNvSpPr>
            <p:nvPr userDrawn="1"/>
          </p:nvSpPr>
          <p:spPr bwMode="auto">
            <a:xfrm>
              <a:off x="4104521" y="3662823"/>
              <a:ext cx="279875" cy="246452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3" y="42"/>
                </a:cxn>
                <a:cxn ang="0">
                  <a:pos x="43" y="48"/>
                </a:cxn>
                <a:cxn ang="0">
                  <a:pos x="30" y="57"/>
                </a:cxn>
                <a:cxn ang="0">
                  <a:pos x="30" y="79"/>
                </a:cxn>
                <a:cxn ang="0">
                  <a:pos x="23" y="87"/>
                </a:cxn>
                <a:cxn ang="0">
                  <a:pos x="30" y="117"/>
                </a:cxn>
                <a:cxn ang="0">
                  <a:pos x="23" y="136"/>
                </a:cxn>
                <a:cxn ang="0">
                  <a:pos x="52" y="149"/>
                </a:cxn>
                <a:cxn ang="0">
                  <a:pos x="57" y="141"/>
                </a:cxn>
                <a:cxn ang="0">
                  <a:pos x="94" y="141"/>
                </a:cxn>
                <a:cxn ang="0">
                  <a:pos x="129" y="102"/>
                </a:cxn>
                <a:cxn ang="0">
                  <a:pos x="115" y="87"/>
                </a:cxn>
                <a:cxn ang="0">
                  <a:pos x="135" y="57"/>
                </a:cxn>
                <a:cxn ang="0">
                  <a:pos x="159" y="42"/>
                </a:cxn>
                <a:cxn ang="0">
                  <a:pos x="159" y="25"/>
                </a:cxn>
                <a:cxn ang="0">
                  <a:pos x="115" y="18"/>
                </a:cxn>
                <a:cxn ang="0">
                  <a:pos x="100" y="10"/>
                </a:cxn>
                <a:cxn ang="0">
                  <a:pos x="15" y="0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42"/>
                </a:cxn>
              </a:cxnLst>
              <a:rect l="0" t="0" r="r" b="b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5" name="Freeform 211"/>
            <p:cNvSpPr>
              <a:spLocks/>
            </p:cNvSpPr>
            <p:nvPr userDrawn="1"/>
          </p:nvSpPr>
          <p:spPr bwMode="auto">
            <a:xfrm>
              <a:off x="4104521" y="3732292"/>
              <a:ext cx="79210" cy="155480"/>
            </a:xfrm>
            <a:custGeom>
              <a:avLst/>
              <a:gdLst/>
              <a:ahLst/>
              <a:cxnLst>
                <a:cxn ang="0">
                  <a:pos x="23" y="94"/>
                </a:cxn>
                <a:cxn ang="0">
                  <a:pos x="28" y="77"/>
                </a:cxn>
                <a:cxn ang="0">
                  <a:pos x="23" y="47"/>
                </a:cxn>
                <a:cxn ang="0">
                  <a:pos x="28" y="40"/>
                </a:cxn>
                <a:cxn ang="0">
                  <a:pos x="28" y="18"/>
                </a:cxn>
                <a:cxn ang="0">
                  <a:pos x="45" y="8"/>
                </a:cxn>
                <a:cxn ang="0">
                  <a:pos x="45" y="0"/>
                </a:cxn>
                <a:cxn ang="0">
                  <a:pos x="8" y="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0" y="94"/>
                </a:cxn>
                <a:cxn ang="0">
                  <a:pos x="23" y="94"/>
                </a:cxn>
                <a:cxn ang="0">
                  <a:pos x="23" y="94"/>
                </a:cxn>
              </a:cxnLst>
              <a:rect l="0" t="0" r="r" b="b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6" name="Freeform 212"/>
            <p:cNvSpPr>
              <a:spLocks/>
            </p:cNvSpPr>
            <p:nvPr userDrawn="1"/>
          </p:nvSpPr>
          <p:spPr bwMode="auto">
            <a:xfrm>
              <a:off x="4484728" y="3556964"/>
              <a:ext cx="274594" cy="310959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22" y="59"/>
                </a:cxn>
                <a:cxn ang="0">
                  <a:pos x="43" y="69"/>
                </a:cxn>
                <a:cxn ang="0">
                  <a:pos x="57" y="91"/>
                </a:cxn>
                <a:cxn ang="0">
                  <a:pos x="65" y="91"/>
                </a:cxn>
                <a:cxn ang="0">
                  <a:pos x="77" y="112"/>
                </a:cxn>
                <a:cxn ang="0">
                  <a:pos x="92" y="122"/>
                </a:cxn>
                <a:cxn ang="0">
                  <a:pos x="107" y="144"/>
                </a:cxn>
                <a:cxn ang="0">
                  <a:pos x="122" y="144"/>
                </a:cxn>
                <a:cxn ang="0">
                  <a:pos x="120" y="165"/>
                </a:cxn>
                <a:cxn ang="0">
                  <a:pos x="111" y="188"/>
                </a:cxn>
                <a:cxn ang="0">
                  <a:pos x="129" y="181"/>
                </a:cxn>
                <a:cxn ang="0">
                  <a:pos x="136" y="166"/>
                </a:cxn>
                <a:cxn ang="0">
                  <a:pos x="136" y="129"/>
                </a:cxn>
                <a:cxn ang="0">
                  <a:pos x="147" y="151"/>
                </a:cxn>
                <a:cxn ang="0">
                  <a:pos x="156" y="144"/>
                </a:cxn>
                <a:cxn ang="0">
                  <a:pos x="122" y="112"/>
                </a:cxn>
                <a:cxn ang="0">
                  <a:pos x="129" y="106"/>
                </a:cxn>
                <a:cxn ang="0">
                  <a:pos x="122" y="106"/>
                </a:cxn>
                <a:cxn ang="0">
                  <a:pos x="99" y="91"/>
                </a:cxn>
                <a:cxn ang="0">
                  <a:pos x="92" y="77"/>
                </a:cxn>
                <a:cxn ang="0">
                  <a:pos x="77" y="59"/>
                </a:cxn>
                <a:cxn ang="0">
                  <a:pos x="77" y="30"/>
                </a:cxn>
                <a:cxn ang="0">
                  <a:pos x="92" y="30"/>
                </a:cxn>
                <a:cxn ang="0">
                  <a:pos x="92" y="8"/>
                </a:cxn>
                <a:cxn ang="0">
                  <a:pos x="77" y="0"/>
                </a:cxn>
                <a:cxn ang="0">
                  <a:pos x="50" y="0"/>
                </a:cxn>
                <a:cxn ang="0">
                  <a:pos x="43" y="15"/>
                </a:cxn>
                <a:cxn ang="0">
                  <a:pos x="35" y="8"/>
                </a:cxn>
                <a:cxn ang="0">
                  <a:pos x="35" y="15"/>
                </a:cxn>
                <a:cxn ang="0">
                  <a:pos x="22" y="15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</a:cxnLst>
              <a:rect l="0" t="0" r="r" b="b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7" name="Freeform 213"/>
            <p:cNvSpPr>
              <a:spLocks/>
            </p:cNvSpPr>
            <p:nvPr userDrawn="1"/>
          </p:nvSpPr>
          <p:spPr bwMode="auto">
            <a:xfrm>
              <a:off x="4794527" y="3505689"/>
              <a:ext cx="228829" cy="178636"/>
            </a:xfrm>
            <a:custGeom>
              <a:avLst/>
              <a:gdLst/>
              <a:ahLst/>
              <a:cxnLst>
                <a:cxn ang="0">
                  <a:pos x="15" y="79"/>
                </a:cxn>
                <a:cxn ang="0">
                  <a:pos x="38" y="7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50" y="100"/>
                </a:cxn>
                <a:cxn ang="0">
                  <a:pos x="80" y="108"/>
                </a:cxn>
                <a:cxn ang="0">
                  <a:pos x="92" y="93"/>
                </a:cxn>
                <a:cxn ang="0">
                  <a:pos x="114" y="100"/>
                </a:cxn>
                <a:cxn ang="0">
                  <a:pos x="114" y="93"/>
                </a:cxn>
                <a:cxn ang="0">
                  <a:pos x="130" y="79"/>
                </a:cxn>
                <a:cxn ang="0">
                  <a:pos x="130" y="71"/>
                </a:cxn>
                <a:cxn ang="0">
                  <a:pos x="107" y="71"/>
                </a:cxn>
                <a:cxn ang="0">
                  <a:pos x="107" y="31"/>
                </a:cxn>
                <a:cxn ang="0">
                  <a:pos x="92" y="0"/>
                </a:cxn>
                <a:cxn ang="0">
                  <a:pos x="85" y="0"/>
                </a:cxn>
                <a:cxn ang="0">
                  <a:pos x="63" y="17"/>
                </a:cxn>
                <a:cxn ang="0">
                  <a:pos x="23" y="17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15" y="79"/>
                </a:cxn>
                <a:cxn ang="0">
                  <a:pos x="15" y="79"/>
                </a:cxn>
                <a:cxn ang="0">
                  <a:pos x="15" y="79"/>
                </a:cxn>
              </a:cxnLst>
              <a:rect l="0" t="0" r="r" b="b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8" name="Freeform 214"/>
            <p:cNvSpPr>
              <a:spLocks/>
            </p:cNvSpPr>
            <p:nvPr userDrawn="1"/>
          </p:nvSpPr>
          <p:spPr bwMode="auto">
            <a:xfrm>
              <a:off x="4794527" y="3742217"/>
              <a:ext cx="149619" cy="122399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80" y="10"/>
                </a:cxn>
                <a:cxn ang="0">
                  <a:pos x="85" y="0"/>
                </a:cxn>
                <a:cxn ang="0">
                  <a:pos x="80" y="17"/>
                </a:cxn>
                <a:cxn ang="0">
                  <a:pos x="57" y="10"/>
                </a:cxn>
                <a:cxn ang="0">
                  <a:pos x="48" y="17"/>
                </a:cxn>
                <a:cxn ang="0">
                  <a:pos x="48" y="32"/>
                </a:cxn>
                <a:cxn ang="0">
                  <a:pos x="42" y="32"/>
                </a:cxn>
                <a:cxn ang="0">
                  <a:pos x="37" y="17"/>
                </a:cxn>
                <a:cxn ang="0">
                  <a:pos x="37" y="32"/>
                </a:cxn>
                <a:cxn ang="0">
                  <a:pos x="42" y="46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48" y="74"/>
                </a:cxn>
                <a:cxn ang="0">
                  <a:pos x="37" y="68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15" y="17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5" y="10"/>
                </a:cxn>
              </a:cxnLst>
              <a:rect l="0" t="0" r="r" b="b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39" name="Freeform 215"/>
            <p:cNvSpPr>
              <a:spLocks/>
            </p:cNvSpPr>
            <p:nvPr userDrawn="1"/>
          </p:nvSpPr>
          <p:spPr bwMode="auto">
            <a:xfrm>
              <a:off x="4578020" y="3222848"/>
              <a:ext cx="45766" cy="3969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0" name="Freeform 216"/>
            <p:cNvSpPr>
              <a:spLocks/>
            </p:cNvSpPr>
            <p:nvPr userDrawn="1"/>
          </p:nvSpPr>
          <p:spPr bwMode="auto">
            <a:xfrm>
              <a:off x="4578020" y="3262545"/>
              <a:ext cx="4576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1" name="Freeform 217"/>
            <p:cNvSpPr>
              <a:spLocks/>
            </p:cNvSpPr>
            <p:nvPr userDrawn="1"/>
          </p:nvSpPr>
          <p:spPr bwMode="auto">
            <a:xfrm>
              <a:off x="4153807" y="3103757"/>
              <a:ext cx="200665" cy="352310"/>
            </a:xfrm>
            <a:custGeom>
              <a:avLst/>
              <a:gdLst/>
              <a:ahLst/>
              <a:cxnLst>
                <a:cxn ang="0">
                  <a:pos x="24" y="213"/>
                </a:cxn>
                <a:cxn ang="0">
                  <a:pos x="29" y="198"/>
                </a:cxn>
                <a:cxn ang="0">
                  <a:pos x="44" y="213"/>
                </a:cxn>
                <a:cxn ang="0">
                  <a:pos x="44" y="198"/>
                </a:cxn>
                <a:cxn ang="0">
                  <a:pos x="61" y="191"/>
                </a:cxn>
                <a:cxn ang="0">
                  <a:pos x="67" y="198"/>
                </a:cxn>
                <a:cxn ang="0">
                  <a:pos x="74" y="191"/>
                </a:cxn>
                <a:cxn ang="0">
                  <a:pos x="107" y="191"/>
                </a:cxn>
                <a:cxn ang="0">
                  <a:pos x="114" y="183"/>
                </a:cxn>
                <a:cxn ang="0">
                  <a:pos x="102" y="183"/>
                </a:cxn>
                <a:cxn ang="0">
                  <a:pos x="114" y="154"/>
                </a:cxn>
                <a:cxn ang="0">
                  <a:pos x="107" y="149"/>
                </a:cxn>
                <a:cxn ang="0">
                  <a:pos x="87" y="149"/>
                </a:cxn>
                <a:cxn ang="0">
                  <a:pos x="102" y="141"/>
                </a:cxn>
                <a:cxn ang="0">
                  <a:pos x="102" y="133"/>
                </a:cxn>
                <a:cxn ang="0">
                  <a:pos x="87" y="109"/>
                </a:cxn>
                <a:cxn ang="0">
                  <a:pos x="81" y="102"/>
                </a:cxn>
                <a:cxn ang="0">
                  <a:pos x="67" y="74"/>
                </a:cxn>
                <a:cxn ang="0">
                  <a:pos x="44" y="65"/>
                </a:cxn>
                <a:cxn ang="0">
                  <a:pos x="74" y="30"/>
                </a:cxn>
                <a:cxn ang="0">
                  <a:pos x="67" y="22"/>
                </a:cxn>
                <a:cxn ang="0">
                  <a:pos x="37" y="30"/>
                </a:cxn>
                <a:cxn ang="0">
                  <a:pos x="37" y="13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17" y="30"/>
                </a:cxn>
                <a:cxn ang="0">
                  <a:pos x="0" y="30"/>
                </a:cxn>
                <a:cxn ang="0">
                  <a:pos x="17" y="35"/>
                </a:cxn>
                <a:cxn ang="0">
                  <a:pos x="24" y="35"/>
                </a:cxn>
                <a:cxn ang="0">
                  <a:pos x="17" y="59"/>
                </a:cxn>
                <a:cxn ang="0">
                  <a:pos x="24" y="59"/>
                </a:cxn>
                <a:cxn ang="0">
                  <a:pos x="24" y="65"/>
                </a:cxn>
                <a:cxn ang="0">
                  <a:pos x="17" y="74"/>
                </a:cxn>
                <a:cxn ang="0">
                  <a:pos x="24" y="74"/>
                </a:cxn>
                <a:cxn ang="0">
                  <a:pos x="29" y="82"/>
                </a:cxn>
                <a:cxn ang="0">
                  <a:pos x="24" y="96"/>
                </a:cxn>
                <a:cxn ang="0">
                  <a:pos x="29" y="102"/>
                </a:cxn>
                <a:cxn ang="0">
                  <a:pos x="44" y="96"/>
                </a:cxn>
                <a:cxn ang="0">
                  <a:pos x="44" y="109"/>
                </a:cxn>
                <a:cxn ang="0">
                  <a:pos x="61" y="109"/>
                </a:cxn>
                <a:cxn ang="0">
                  <a:pos x="61" y="133"/>
                </a:cxn>
                <a:cxn ang="0">
                  <a:pos x="29" y="133"/>
                </a:cxn>
                <a:cxn ang="0">
                  <a:pos x="37" y="141"/>
                </a:cxn>
                <a:cxn ang="0">
                  <a:pos x="29" y="149"/>
                </a:cxn>
                <a:cxn ang="0">
                  <a:pos x="37" y="149"/>
                </a:cxn>
                <a:cxn ang="0">
                  <a:pos x="37" y="154"/>
                </a:cxn>
                <a:cxn ang="0">
                  <a:pos x="24" y="161"/>
                </a:cxn>
                <a:cxn ang="0">
                  <a:pos x="29" y="175"/>
                </a:cxn>
                <a:cxn ang="0">
                  <a:pos x="37" y="175"/>
                </a:cxn>
                <a:cxn ang="0">
                  <a:pos x="44" y="183"/>
                </a:cxn>
                <a:cxn ang="0">
                  <a:pos x="61" y="175"/>
                </a:cxn>
                <a:cxn ang="0">
                  <a:pos x="61" y="183"/>
                </a:cxn>
                <a:cxn ang="0">
                  <a:pos x="37" y="183"/>
                </a:cxn>
                <a:cxn ang="0">
                  <a:pos x="24" y="213"/>
                </a:cxn>
                <a:cxn ang="0">
                  <a:pos x="24" y="213"/>
                </a:cxn>
                <a:cxn ang="0">
                  <a:pos x="24" y="213"/>
                </a:cxn>
              </a:cxnLst>
              <a:rect l="0" t="0" r="r" b="b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2" name="Freeform 218"/>
            <p:cNvSpPr>
              <a:spLocks/>
            </p:cNvSpPr>
            <p:nvPr userDrawn="1"/>
          </p:nvSpPr>
          <p:spPr bwMode="auto">
            <a:xfrm>
              <a:off x="4523453" y="3695904"/>
              <a:ext cx="40485" cy="6285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0"/>
                </a:cxn>
                <a:cxn ang="0">
                  <a:pos x="23" y="38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3" name="Freeform 219"/>
            <p:cNvSpPr>
              <a:spLocks/>
            </p:cNvSpPr>
            <p:nvPr userDrawn="1"/>
          </p:nvSpPr>
          <p:spPr bwMode="auto">
            <a:xfrm>
              <a:off x="4507611" y="3758757"/>
              <a:ext cx="51046" cy="72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6"/>
                </a:cxn>
                <a:cxn ang="0">
                  <a:pos x="9" y="44"/>
                </a:cxn>
                <a:cxn ang="0">
                  <a:pos x="20" y="36"/>
                </a:cxn>
                <a:cxn ang="0">
                  <a:pos x="29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4" name="Freeform 220"/>
            <p:cNvSpPr>
              <a:spLocks/>
            </p:cNvSpPr>
            <p:nvPr userDrawn="1"/>
          </p:nvSpPr>
          <p:spPr bwMode="auto">
            <a:xfrm>
              <a:off x="4614985" y="3856345"/>
              <a:ext cx="79210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1" y="29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5" name="Freeform 221"/>
            <p:cNvSpPr>
              <a:spLocks/>
            </p:cNvSpPr>
            <p:nvPr userDrawn="1"/>
          </p:nvSpPr>
          <p:spPr bwMode="auto">
            <a:xfrm>
              <a:off x="4817410" y="3856345"/>
              <a:ext cx="52807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9"/>
                </a:cxn>
                <a:cxn ang="0">
                  <a:pos x="7" y="29"/>
                </a:cxn>
                <a:cxn ang="0">
                  <a:pos x="30" y="29"/>
                </a:cxn>
                <a:cxn ang="0">
                  <a:pos x="24" y="9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6" name="Freeform 222"/>
            <p:cNvSpPr>
              <a:spLocks/>
            </p:cNvSpPr>
            <p:nvPr userDrawn="1"/>
          </p:nvSpPr>
          <p:spPr bwMode="auto">
            <a:xfrm>
              <a:off x="4370314" y="3795146"/>
              <a:ext cx="36965" cy="446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27"/>
                </a:cxn>
                <a:cxn ang="0">
                  <a:pos x="21" y="14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7" name="Freeform 223"/>
            <p:cNvSpPr>
              <a:spLocks/>
            </p:cNvSpPr>
            <p:nvPr userDrawn="1"/>
          </p:nvSpPr>
          <p:spPr bwMode="auto">
            <a:xfrm>
              <a:off x="4782206" y="3712444"/>
              <a:ext cx="47526" cy="94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27" y="30"/>
                </a:cxn>
                <a:cxn ang="0">
                  <a:pos x="27" y="35"/>
                </a:cxn>
                <a:cxn ang="0">
                  <a:pos x="8" y="57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8" name="Freeform 224"/>
            <p:cNvSpPr>
              <a:spLocks/>
            </p:cNvSpPr>
            <p:nvPr userDrawn="1"/>
          </p:nvSpPr>
          <p:spPr bwMode="auto">
            <a:xfrm>
              <a:off x="4859655" y="3656207"/>
              <a:ext cx="137297" cy="102550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8" y="17"/>
                </a:cxn>
                <a:cxn ang="0">
                  <a:pos x="72" y="17"/>
                </a:cxn>
                <a:cxn ang="0">
                  <a:pos x="67" y="32"/>
                </a:cxn>
                <a:cxn ang="0">
                  <a:pos x="72" y="47"/>
                </a:cxn>
                <a:cxn ang="0">
                  <a:pos x="57" y="47"/>
                </a:cxn>
                <a:cxn ang="0">
                  <a:pos x="45" y="62"/>
                </a:cxn>
                <a:cxn ang="0">
                  <a:pos x="21" y="56"/>
                </a:cxn>
                <a:cxn ang="0">
                  <a:pos x="6" y="56"/>
                </a:cxn>
                <a:cxn ang="0">
                  <a:pos x="6" y="47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45" y="17"/>
                </a:cxn>
                <a:cxn ang="0">
                  <a:pos x="57" y="0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49" name="Freeform 225"/>
            <p:cNvSpPr>
              <a:spLocks/>
            </p:cNvSpPr>
            <p:nvPr userDrawn="1"/>
          </p:nvSpPr>
          <p:spPr bwMode="auto">
            <a:xfrm>
              <a:off x="4708276" y="3495765"/>
              <a:ext cx="151379" cy="114129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49" y="52"/>
                </a:cxn>
                <a:cxn ang="0">
                  <a:pos x="64" y="52"/>
                </a:cxn>
                <a:cxn ang="0">
                  <a:pos x="71" y="22"/>
                </a:cxn>
                <a:cxn ang="0">
                  <a:pos x="86" y="22"/>
                </a:cxn>
                <a:cxn ang="0">
                  <a:pos x="71" y="6"/>
                </a:cxn>
                <a:cxn ang="0">
                  <a:pos x="55" y="0"/>
                </a:cxn>
                <a:cxn ang="0">
                  <a:pos x="20" y="22"/>
                </a:cxn>
                <a:cxn ang="0">
                  <a:pos x="7" y="22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20" y="69"/>
                </a:cxn>
                <a:cxn ang="0">
                  <a:pos x="29" y="69"/>
                </a:cxn>
                <a:cxn ang="0">
                  <a:pos x="29" y="69"/>
                </a:cxn>
              </a:cxnLst>
              <a:rect l="0" t="0" r="r" b="b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0" name="Freeform 226"/>
            <p:cNvSpPr>
              <a:spLocks/>
            </p:cNvSpPr>
            <p:nvPr userDrawn="1"/>
          </p:nvSpPr>
          <p:spPr bwMode="auto">
            <a:xfrm>
              <a:off x="4641388" y="3573505"/>
              <a:ext cx="140818" cy="13893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8" y="23"/>
                </a:cxn>
                <a:cxn ang="0">
                  <a:pos x="67" y="23"/>
                </a:cxn>
                <a:cxn ang="0">
                  <a:pos x="80" y="30"/>
                </a:cxn>
                <a:cxn ang="0">
                  <a:pos x="80" y="38"/>
                </a:cxn>
                <a:cxn ang="0">
                  <a:pos x="67" y="38"/>
                </a:cxn>
                <a:cxn ang="0">
                  <a:pos x="67" y="30"/>
                </a:cxn>
                <a:cxn ang="0">
                  <a:pos x="45" y="23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30" y="30"/>
                </a:cxn>
                <a:cxn ang="0">
                  <a:pos x="38" y="38"/>
                </a:cxn>
                <a:cxn ang="0">
                  <a:pos x="52" y="69"/>
                </a:cxn>
                <a:cxn ang="0">
                  <a:pos x="58" y="77"/>
                </a:cxn>
                <a:cxn ang="0">
                  <a:pos x="58" y="84"/>
                </a:cxn>
                <a:cxn ang="0">
                  <a:pos x="45" y="69"/>
                </a:cxn>
                <a:cxn ang="0">
                  <a:pos x="38" y="69"/>
                </a:cxn>
                <a:cxn ang="0">
                  <a:pos x="16" y="52"/>
                </a:cxn>
                <a:cxn ang="0">
                  <a:pos x="16" y="30"/>
                </a:cxn>
                <a:cxn ang="0">
                  <a:pos x="8" y="30"/>
                </a:cxn>
                <a:cxn ang="0">
                  <a:pos x="0" y="38"/>
                </a:cxn>
                <a:cxn ang="0">
                  <a:pos x="0" y="23"/>
                </a:cxn>
                <a:cxn ang="0">
                  <a:pos x="16" y="23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1" name="Freeform 227"/>
            <p:cNvSpPr>
              <a:spLocks/>
            </p:cNvSpPr>
            <p:nvPr userDrawn="1"/>
          </p:nvSpPr>
          <p:spPr bwMode="auto">
            <a:xfrm>
              <a:off x="4759323" y="3585083"/>
              <a:ext cx="110894" cy="148864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20" y="0"/>
                </a:cxn>
                <a:cxn ang="0">
                  <a:pos x="35" y="31"/>
                </a:cxn>
                <a:cxn ang="0">
                  <a:pos x="57" y="31"/>
                </a:cxn>
                <a:cxn ang="0">
                  <a:pos x="57" y="52"/>
                </a:cxn>
                <a:cxn ang="0">
                  <a:pos x="63" y="67"/>
                </a:cxn>
                <a:cxn ang="0">
                  <a:pos x="57" y="75"/>
                </a:cxn>
                <a:cxn ang="0">
                  <a:pos x="35" y="75"/>
                </a:cxn>
                <a:cxn ang="0">
                  <a:pos x="26" y="90"/>
                </a:cxn>
                <a:cxn ang="0">
                  <a:pos x="20" y="75"/>
                </a:cxn>
                <a:cxn ang="0">
                  <a:pos x="20" y="67"/>
                </a:cxn>
                <a:cxn ang="0">
                  <a:pos x="13" y="6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3" y="31"/>
                </a:cxn>
              </a:cxnLst>
              <a:rect l="0" t="0" r="r" b="b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2" name="Freeform 228"/>
            <p:cNvSpPr>
              <a:spLocks/>
            </p:cNvSpPr>
            <p:nvPr userDrawn="1"/>
          </p:nvSpPr>
          <p:spPr bwMode="auto">
            <a:xfrm>
              <a:off x="4808609" y="3712444"/>
              <a:ext cx="61608" cy="4631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5" y="13"/>
                </a:cxn>
                <a:cxn ang="0">
                  <a:pos x="35" y="20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rect l="0" t="0" r="r" b="b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29"/>
            <p:cNvSpPr>
              <a:spLocks/>
            </p:cNvSpPr>
            <p:nvPr userDrawn="1"/>
          </p:nvSpPr>
          <p:spPr bwMode="auto">
            <a:xfrm>
              <a:off x="4694195" y="3606585"/>
              <a:ext cx="88011" cy="86010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22" y="45"/>
                </a:cxn>
                <a:cxn ang="0">
                  <a:pos x="28" y="52"/>
                </a:cxn>
                <a:cxn ang="0">
                  <a:pos x="37" y="45"/>
                </a:cxn>
                <a:cxn ang="0">
                  <a:pos x="50" y="45"/>
                </a:cxn>
                <a:cxn ang="0">
                  <a:pos x="50" y="17"/>
                </a:cxn>
                <a:cxn ang="0">
                  <a:pos x="37" y="17"/>
                </a:cxn>
                <a:cxn ang="0">
                  <a:pos x="37" y="8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7"/>
                </a:cxn>
              </a:cxnLst>
              <a:rect l="0" t="0" r="r" b="b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30"/>
            <p:cNvSpPr>
              <a:spLocks/>
            </p:cNvSpPr>
            <p:nvPr userDrawn="1"/>
          </p:nvSpPr>
          <p:spPr bwMode="auto">
            <a:xfrm>
              <a:off x="4602663" y="3409755"/>
              <a:ext cx="156660" cy="86010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75" y="15"/>
                </a:cxn>
                <a:cxn ang="0">
                  <a:pos x="69" y="15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0" y="8"/>
                </a:cxn>
                <a:cxn ang="0">
                  <a:pos x="0" y="15"/>
                </a:cxn>
                <a:cxn ang="0">
                  <a:pos x="12" y="37"/>
                </a:cxn>
                <a:cxn ang="0">
                  <a:pos x="27" y="52"/>
                </a:cxn>
                <a:cxn ang="0">
                  <a:pos x="42" y="52"/>
                </a:cxn>
                <a:cxn ang="0">
                  <a:pos x="42" y="45"/>
                </a:cxn>
                <a:cxn ang="0">
                  <a:pos x="69" y="52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37"/>
                </a:cxn>
              </a:cxnLst>
              <a:rect l="0" t="0" r="r" b="b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31"/>
            <p:cNvSpPr>
              <a:spLocks/>
            </p:cNvSpPr>
            <p:nvPr userDrawn="1"/>
          </p:nvSpPr>
          <p:spPr bwMode="auto">
            <a:xfrm>
              <a:off x="4720598" y="3467646"/>
              <a:ext cx="139057" cy="66162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57" y="0"/>
                </a:cxn>
                <a:cxn ang="0">
                  <a:pos x="42" y="1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0" y="40"/>
                </a:cxn>
                <a:cxn ang="0">
                  <a:pos x="13" y="40"/>
                </a:cxn>
                <a:cxn ang="0">
                  <a:pos x="48" y="18"/>
                </a:cxn>
                <a:cxn ang="0">
                  <a:pos x="64" y="25"/>
                </a:cxn>
                <a:cxn ang="0">
                  <a:pos x="79" y="10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32"/>
            <p:cNvSpPr>
              <a:spLocks/>
            </p:cNvSpPr>
            <p:nvPr userDrawn="1"/>
          </p:nvSpPr>
          <p:spPr bwMode="auto">
            <a:xfrm>
              <a:off x="4472407" y="3548694"/>
              <a:ext cx="100333" cy="61199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9" y="20"/>
                </a:cxn>
                <a:cxn ang="0">
                  <a:pos x="42" y="20"/>
                </a:cxn>
                <a:cxn ang="0">
                  <a:pos x="42" y="15"/>
                </a:cxn>
                <a:cxn ang="0">
                  <a:pos x="50" y="20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9" y="15"/>
                </a:cxn>
                <a:cxn ang="0">
                  <a:pos x="9" y="37"/>
                </a:cxn>
                <a:cxn ang="0">
                  <a:pos x="14" y="37"/>
                </a:cxn>
                <a:cxn ang="0">
                  <a:pos x="14" y="37"/>
                </a:cxn>
              </a:cxnLst>
              <a:rect l="0" t="0" r="r" b="b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33"/>
            <p:cNvSpPr>
              <a:spLocks/>
            </p:cNvSpPr>
            <p:nvPr userDrawn="1"/>
          </p:nvSpPr>
          <p:spPr bwMode="auto">
            <a:xfrm>
              <a:off x="4641388" y="3553656"/>
              <a:ext cx="66888" cy="52929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0" y="10"/>
                </a:cxn>
                <a:cxn ang="0">
                  <a:pos x="15" y="32"/>
                </a:cxn>
                <a:cxn ang="0">
                  <a:pos x="0" y="32"/>
                </a:cxn>
                <a:cxn ang="0">
                  <a:pos x="0" y="1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10"/>
                </a:cxn>
              </a:cxnLst>
              <a:rect l="0" t="0" r="r" b="b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34"/>
            <p:cNvSpPr>
              <a:spLocks/>
            </p:cNvSpPr>
            <p:nvPr userDrawn="1"/>
          </p:nvSpPr>
          <p:spPr bwMode="auto">
            <a:xfrm>
              <a:off x="4741720" y="3687633"/>
              <a:ext cx="52807" cy="463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28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443272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5 Europa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4881569" y="1449389"/>
            <a:ext cx="6975071" cy="5002872"/>
            <a:chOff x="4881569" y="1449389"/>
            <a:chExt cx="6975071" cy="5002872"/>
          </a:xfrm>
        </p:grpSpPr>
        <p:sp>
          <p:nvSpPr>
            <p:cNvPr id="138" name="Freeform 2"/>
            <p:cNvSpPr>
              <a:spLocks/>
            </p:cNvSpPr>
            <p:nvPr userDrawn="1"/>
          </p:nvSpPr>
          <p:spPr bwMode="auto">
            <a:xfrm>
              <a:off x="8218325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Freeform 3"/>
            <p:cNvSpPr>
              <a:spLocks/>
            </p:cNvSpPr>
            <p:nvPr userDrawn="1"/>
          </p:nvSpPr>
          <p:spPr bwMode="auto">
            <a:xfrm>
              <a:off x="8218325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Freeform 4"/>
            <p:cNvSpPr>
              <a:spLocks/>
            </p:cNvSpPr>
            <p:nvPr userDrawn="1"/>
          </p:nvSpPr>
          <p:spPr bwMode="auto">
            <a:xfrm>
              <a:off x="8485205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Freeform 5"/>
            <p:cNvSpPr>
              <a:spLocks/>
            </p:cNvSpPr>
            <p:nvPr userDrawn="1"/>
          </p:nvSpPr>
          <p:spPr bwMode="auto">
            <a:xfrm>
              <a:off x="8485205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Freeform 6"/>
            <p:cNvSpPr>
              <a:spLocks/>
            </p:cNvSpPr>
            <p:nvPr userDrawn="1"/>
          </p:nvSpPr>
          <p:spPr bwMode="auto">
            <a:xfrm>
              <a:off x="8485205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7"/>
            <p:cNvSpPr>
              <a:spLocks/>
            </p:cNvSpPr>
            <p:nvPr userDrawn="1"/>
          </p:nvSpPr>
          <p:spPr bwMode="auto">
            <a:xfrm>
              <a:off x="8485205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8"/>
            <p:cNvSpPr>
              <a:spLocks/>
            </p:cNvSpPr>
            <p:nvPr userDrawn="1"/>
          </p:nvSpPr>
          <p:spPr bwMode="auto">
            <a:xfrm>
              <a:off x="8375136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Freeform 9"/>
            <p:cNvSpPr>
              <a:spLocks/>
            </p:cNvSpPr>
            <p:nvPr userDrawn="1"/>
          </p:nvSpPr>
          <p:spPr bwMode="auto">
            <a:xfrm>
              <a:off x="8375136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10"/>
            <p:cNvSpPr>
              <a:spLocks/>
            </p:cNvSpPr>
            <p:nvPr userDrawn="1"/>
          </p:nvSpPr>
          <p:spPr bwMode="auto">
            <a:xfrm>
              <a:off x="6701481" y="3934239"/>
              <a:ext cx="364887" cy="322669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2" y="0"/>
                </a:cxn>
                <a:cxn ang="0">
                  <a:pos x="31" y="7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24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4" y="33"/>
                </a:cxn>
                <a:cxn ang="0">
                  <a:pos x="33" y="45"/>
                </a:cxn>
                <a:cxn ang="0">
                  <a:pos x="36" y="59"/>
                </a:cxn>
                <a:cxn ang="0">
                  <a:pos x="38" y="59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50" y="57"/>
                </a:cxn>
                <a:cxn ang="0">
                  <a:pos x="52" y="59"/>
                </a:cxn>
                <a:cxn ang="0">
                  <a:pos x="54" y="62"/>
                </a:cxn>
                <a:cxn ang="0">
                  <a:pos x="54" y="66"/>
                </a:cxn>
                <a:cxn ang="0">
                  <a:pos x="57" y="69"/>
                </a:cxn>
                <a:cxn ang="0">
                  <a:pos x="54" y="69"/>
                </a:cxn>
                <a:cxn ang="0">
                  <a:pos x="54" y="71"/>
                </a:cxn>
                <a:cxn ang="0">
                  <a:pos x="71" y="78"/>
                </a:cxn>
                <a:cxn ang="0">
                  <a:pos x="73" y="78"/>
                </a:cxn>
                <a:cxn ang="0">
                  <a:pos x="73" y="62"/>
                </a:cxn>
                <a:cxn ang="0">
                  <a:pos x="76" y="59"/>
                </a:cxn>
                <a:cxn ang="0">
                  <a:pos x="83" y="52"/>
                </a:cxn>
                <a:cxn ang="0">
                  <a:pos x="88" y="48"/>
                </a:cxn>
                <a:cxn ang="0">
                  <a:pos x="85" y="33"/>
                </a:cxn>
                <a:cxn ang="0">
                  <a:pos x="83" y="31"/>
                </a:cxn>
                <a:cxn ang="0">
                  <a:pos x="78" y="31"/>
                </a:cxn>
                <a:cxn ang="0">
                  <a:pos x="73" y="26"/>
                </a:cxn>
                <a:cxn ang="0">
                  <a:pos x="73" y="14"/>
                </a:cxn>
                <a:cxn ang="0">
                  <a:pos x="62" y="5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88" h="78">
                  <a:moveTo>
                    <a:pt x="62" y="5"/>
                  </a:moveTo>
                  <a:lnTo>
                    <a:pt x="62" y="5"/>
                  </a:lnTo>
                  <a:lnTo>
                    <a:pt x="52" y="0"/>
                  </a:lnTo>
                  <a:lnTo>
                    <a:pt x="31" y="7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33" y="4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50" y="57"/>
                  </a:lnTo>
                  <a:lnTo>
                    <a:pt x="52" y="59"/>
                  </a:lnTo>
                  <a:lnTo>
                    <a:pt x="54" y="62"/>
                  </a:lnTo>
                  <a:lnTo>
                    <a:pt x="54" y="66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3" y="62"/>
                  </a:lnTo>
                  <a:lnTo>
                    <a:pt x="76" y="59"/>
                  </a:lnTo>
                  <a:lnTo>
                    <a:pt x="83" y="52"/>
                  </a:lnTo>
                  <a:lnTo>
                    <a:pt x="88" y="48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3" y="26"/>
                  </a:lnTo>
                  <a:lnTo>
                    <a:pt x="73" y="14"/>
                  </a:lnTo>
                  <a:lnTo>
                    <a:pt x="62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11"/>
            <p:cNvSpPr>
              <a:spLocks/>
            </p:cNvSpPr>
            <p:nvPr userDrawn="1"/>
          </p:nvSpPr>
          <p:spPr bwMode="auto">
            <a:xfrm>
              <a:off x="6405953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12"/>
            <p:cNvSpPr>
              <a:spLocks/>
            </p:cNvSpPr>
            <p:nvPr userDrawn="1"/>
          </p:nvSpPr>
          <p:spPr bwMode="auto">
            <a:xfrm>
              <a:off x="6405953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13"/>
            <p:cNvSpPr>
              <a:spLocks/>
            </p:cNvSpPr>
            <p:nvPr userDrawn="1"/>
          </p:nvSpPr>
          <p:spPr bwMode="auto">
            <a:xfrm>
              <a:off x="6405953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Freeform 14"/>
            <p:cNvSpPr>
              <a:spLocks/>
            </p:cNvSpPr>
            <p:nvPr userDrawn="1"/>
          </p:nvSpPr>
          <p:spPr bwMode="auto">
            <a:xfrm>
              <a:off x="6405953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Freeform 15"/>
            <p:cNvSpPr>
              <a:spLocks/>
            </p:cNvSpPr>
            <p:nvPr userDrawn="1"/>
          </p:nvSpPr>
          <p:spPr bwMode="auto">
            <a:xfrm>
              <a:off x="6405953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Freeform 16"/>
            <p:cNvSpPr>
              <a:spLocks/>
            </p:cNvSpPr>
            <p:nvPr userDrawn="1"/>
          </p:nvSpPr>
          <p:spPr bwMode="auto">
            <a:xfrm>
              <a:off x="4881569" y="5303319"/>
              <a:ext cx="530745" cy="842859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0" y="123"/>
                </a:cxn>
                <a:cxn ang="0">
                  <a:pos x="5" y="127"/>
                </a:cxn>
                <a:cxn ang="0">
                  <a:pos x="7" y="134"/>
                </a:cxn>
                <a:cxn ang="0">
                  <a:pos x="7" y="137"/>
                </a:cxn>
                <a:cxn ang="0">
                  <a:pos x="21" y="137"/>
                </a:cxn>
                <a:cxn ang="0">
                  <a:pos x="19" y="139"/>
                </a:cxn>
                <a:cxn ang="0">
                  <a:pos x="17" y="141"/>
                </a:cxn>
                <a:cxn ang="0">
                  <a:pos x="0" y="191"/>
                </a:cxn>
                <a:cxn ang="0">
                  <a:pos x="0" y="193"/>
                </a:cxn>
                <a:cxn ang="0">
                  <a:pos x="47" y="203"/>
                </a:cxn>
                <a:cxn ang="0">
                  <a:pos x="50" y="201"/>
                </a:cxn>
                <a:cxn ang="0">
                  <a:pos x="52" y="198"/>
                </a:cxn>
                <a:cxn ang="0">
                  <a:pos x="52" y="186"/>
                </a:cxn>
                <a:cxn ang="0">
                  <a:pos x="71" y="172"/>
                </a:cxn>
                <a:cxn ang="0">
                  <a:pos x="73" y="165"/>
                </a:cxn>
                <a:cxn ang="0">
                  <a:pos x="69" y="144"/>
                </a:cxn>
                <a:cxn ang="0">
                  <a:pos x="80" y="130"/>
                </a:cxn>
                <a:cxn ang="0">
                  <a:pos x="76" y="106"/>
                </a:cxn>
                <a:cxn ang="0">
                  <a:pos x="76" y="101"/>
                </a:cxn>
                <a:cxn ang="0">
                  <a:pos x="87" y="101"/>
                </a:cxn>
                <a:cxn ang="0">
                  <a:pos x="95" y="97"/>
                </a:cxn>
                <a:cxn ang="0">
                  <a:pos x="95" y="87"/>
                </a:cxn>
                <a:cxn ang="0">
                  <a:pos x="95" y="85"/>
                </a:cxn>
                <a:cxn ang="0">
                  <a:pos x="111" y="47"/>
                </a:cxn>
                <a:cxn ang="0">
                  <a:pos x="128" y="33"/>
                </a:cxn>
                <a:cxn ang="0">
                  <a:pos x="128" y="30"/>
                </a:cxn>
                <a:cxn ang="0">
                  <a:pos x="123" y="19"/>
                </a:cxn>
                <a:cxn ang="0">
                  <a:pos x="78" y="9"/>
                </a:cxn>
                <a:cxn ang="0">
                  <a:pos x="76" y="7"/>
                </a:cxn>
                <a:cxn ang="0">
                  <a:pos x="76" y="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128" h="203">
                  <a:moveTo>
                    <a:pt x="52" y="4"/>
                  </a:moveTo>
                  <a:lnTo>
                    <a:pt x="52" y="4"/>
                  </a:lnTo>
                  <a:lnTo>
                    <a:pt x="0" y="123"/>
                  </a:lnTo>
                  <a:lnTo>
                    <a:pt x="5" y="127"/>
                  </a:lnTo>
                  <a:lnTo>
                    <a:pt x="7" y="134"/>
                  </a:lnTo>
                  <a:lnTo>
                    <a:pt x="7" y="137"/>
                  </a:lnTo>
                  <a:lnTo>
                    <a:pt x="21" y="137"/>
                  </a:lnTo>
                  <a:lnTo>
                    <a:pt x="19" y="139"/>
                  </a:lnTo>
                  <a:lnTo>
                    <a:pt x="17" y="141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47" y="203"/>
                  </a:lnTo>
                  <a:lnTo>
                    <a:pt x="50" y="201"/>
                  </a:lnTo>
                  <a:lnTo>
                    <a:pt x="52" y="198"/>
                  </a:lnTo>
                  <a:lnTo>
                    <a:pt x="52" y="186"/>
                  </a:lnTo>
                  <a:lnTo>
                    <a:pt x="71" y="172"/>
                  </a:lnTo>
                  <a:lnTo>
                    <a:pt x="73" y="165"/>
                  </a:lnTo>
                  <a:lnTo>
                    <a:pt x="69" y="144"/>
                  </a:lnTo>
                  <a:lnTo>
                    <a:pt x="80" y="130"/>
                  </a:lnTo>
                  <a:lnTo>
                    <a:pt x="76" y="106"/>
                  </a:lnTo>
                  <a:lnTo>
                    <a:pt x="76" y="101"/>
                  </a:lnTo>
                  <a:lnTo>
                    <a:pt x="87" y="101"/>
                  </a:lnTo>
                  <a:lnTo>
                    <a:pt x="95" y="97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111" y="47"/>
                  </a:lnTo>
                  <a:lnTo>
                    <a:pt x="128" y="33"/>
                  </a:lnTo>
                  <a:lnTo>
                    <a:pt x="128" y="30"/>
                  </a:lnTo>
                  <a:lnTo>
                    <a:pt x="123" y="19"/>
                  </a:lnTo>
                  <a:lnTo>
                    <a:pt x="78" y="9"/>
                  </a:lnTo>
                  <a:lnTo>
                    <a:pt x="76" y="7"/>
                  </a:lnTo>
                  <a:lnTo>
                    <a:pt x="76" y="0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17"/>
            <p:cNvSpPr>
              <a:spLocks/>
            </p:cNvSpPr>
            <p:nvPr userDrawn="1"/>
          </p:nvSpPr>
          <p:spPr bwMode="auto">
            <a:xfrm>
              <a:off x="5832990" y="3974950"/>
              <a:ext cx="1432408" cy="1501766"/>
            </a:xfrm>
            <a:custGeom>
              <a:avLst/>
              <a:gdLst/>
              <a:ahLst/>
              <a:cxnLst>
                <a:cxn ang="0">
                  <a:pos x="7" y="78"/>
                </a:cxn>
                <a:cxn ang="0">
                  <a:pos x="31" y="73"/>
                </a:cxn>
                <a:cxn ang="0">
                  <a:pos x="36" y="73"/>
                </a:cxn>
                <a:cxn ang="0">
                  <a:pos x="57" y="87"/>
                </a:cxn>
                <a:cxn ang="0">
                  <a:pos x="71" y="87"/>
                </a:cxn>
                <a:cxn ang="0">
                  <a:pos x="85" y="90"/>
                </a:cxn>
                <a:cxn ang="0">
                  <a:pos x="88" y="87"/>
                </a:cxn>
                <a:cxn ang="0">
                  <a:pos x="85" y="49"/>
                </a:cxn>
                <a:cxn ang="0">
                  <a:pos x="99" y="49"/>
                </a:cxn>
                <a:cxn ang="0">
                  <a:pos x="102" y="59"/>
                </a:cxn>
                <a:cxn ang="0">
                  <a:pos x="147" y="61"/>
                </a:cxn>
                <a:cxn ang="0">
                  <a:pos x="135" y="56"/>
                </a:cxn>
                <a:cxn ang="0">
                  <a:pos x="177" y="28"/>
                </a:cxn>
                <a:cxn ang="0">
                  <a:pos x="187" y="4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208" y="12"/>
                </a:cxn>
                <a:cxn ang="0">
                  <a:pos x="218" y="16"/>
                </a:cxn>
                <a:cxn ang="0">
                  <a:pos x="222" y="23"/>
                </a:cxn>
                <a:cxn ang="0">
                  <a:pos x="248" y="49"/>
                </a:cxn>
                <a:cxn ang="0">
                  <a:pos x="255" y="47"/>
                </a:cxn>
                <a:cxn ang="0">
                  <a:pos x="265" y="56"/>
                </a:cxn>
                <a:cxn ang="0">
                  <a:pos x="262" y="61"/>
                </a:cxn>
                <a:cxn ang="0">
                  <a:pos x="307" y="85"/>
                </a:cxn>
                <a:cxn ang="0">
                  <a:pos x="343" y="97"/>
                </a:cxn>
                <a:cxn ang="0">
                  <a:pos x="322" y="156"/>
                </a:cxn>
                <a:cxn ang="0">
                  <a:pos x="312" y="156"/>
                </a:cxn>
                <a:cxn ang="0">
                  <a:pos x="312" y="160"/>
                </a:cxn>
                <a:cxn ang="0">
                  <a:pos x="284" y="210"/>
                </a:cxn>
                <a:cxn ang="0">
                  <a:pos x="293" y="201"/>
                </a:cxn>
                <a:cxn ang="0">
                  <a:pos x="305" y="215"/>
                </a:cxn>
                <a:cxn ang="0">
                  <a:pos x="310" y="222"/>
                </a:cxn>
                <a:cxn ang="0">
                  <a:pos x="305" y="224"/>
                </a:cxn>
                <a:cxn ang="0">
                  <a:pos x="305" y="250"/>
                </a:cxn>
                <a:cxn ang="0">
                  <a:pos x="307" y="269"/>
                </a:cxn>
                <a:cxn ang="0">
                  <a:pos x="310" y="290"/>
                </a:cxn>
                <a:cxn ang="0">
                  <a:pos x="324" y="309"/>
                </a:cxn>
                <a:cxn ang="0">
                  <a:pos x="298" y="331"/>
                </a:cxn>
                <a:cxn ang="0">
                  <a:pos x="274" y="338"/>
                </a:cxn>
                <a:cxn ang="0">
                  <a:pos x="246" y="326"/>
                </a:cxn>
                <a:cxn ang="0">
                  <a:pos x="222" y="316"/>
                </a:cxn>
                <a:cxn ang="0">
                  <a:pos x="189" y="342"/>
                </a:cxn>
                <a:cxn ang="0">
                  <a:pos x="192" y="361"/>
                </a:cxn>
                <a:cxn ang="0">
                  <a:pos x="144" y="349"/>
                </a:cxn>
                <a:cxn ang="0">
                  <a:pos x="125" y="340"/>
                </a:cxn>
                <a:cxn ang="0">
                  <a:pos x="45" y="305"/>
                </a:cxn>
                <a:cxn ang="0">
                  <a:pos x="52" y="305"/>
                </a:cxn>
                <a:cxn ang="0">
                  <a:pos x="71" y="262"/>
                </a:cxn>
                <a:cxn ang="0">
                  <a:pos x="69" y="260"/>
                </a:cxn>
                <a:cxn ang="0">
                  <a:pos x="76" y="227"/>
                </a:cxn>
                <a:cxn ang="0">
                  <a:pos x="81" y="196"/>
                </a:cxn>
                <a:cxn ang="0">
                  <a:pos x="83" y="184"/>
                </a:cxn>
                <a:cxn ang="0">
                  <a:pos x="64" y="163"/>
                </a:cxn>
                <a:cxn ang="0">
                  <a:pos x="71" y="146"/>
                </a:cxn>
                <a:cxn ang="0">
                  <a:pos x="55" y="132"/>
                </a:cxn>
                <a:cxn ang="0">
                  <a:pos x="45" y="132"/>
                </a:cxn>
                <a:cxn ang="0">
                  <a:pos x="43" y="125"/>
                </a:cxn>
                <a:cxn ang="0">
                  <a:pos x="14" y="111"/>
                </a:cxn>
                <a:cxn ang="0">
                  <a:pos x="0" y="80"/>
                </a:cxn>
              </a:cxnLst>
              <a:rect l="0" t="0" r="r" b="b"/>
              <a:pathLst>
                <a:path w="343" h="361">
                  <a:moveTo>
                    <a:pt x="0" y="80"/>
                  </a:moveTo>
                  <a:lnTo>
                    <a:pt x="7" y="78"/>
                  </a:lnTo>
                  <a:lnTo>
                    <a:pt x="29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5" y="75"/>
                  </a:lnTo>
                  <a:lnTo>
                    <a:pt x="57" y="87"/>
                  </a:lnTo>
                  <a:lnTo>
                    <a:pt x="66" y="85"/>
                  </a:lnTo>
                  <a:lnTo>
                    <a:pt x="71" y="87"/>
                  </a:lnTo>
                  <a:lnTo>
                    <a:pt x="78" y="85"/>
                  </a:lnTo>
                  <a:lnTo>
                    <a:pt x="85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5" y="49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102" y="59"/>
                  </a:lnTo>
                  <a:lnTo>
                    <a:pt x="130" y="66"/>
                  </a:lnTo>
                  <a:lnTo>
                    <a:pt x="147" y="61"/>
                  </a:lnTo>
                  <a:lnTo>
                    <a:pt x="137" y="59"/>
                  </a:lnTo>
                  <a:lnTo>
                    <a:pt x="135" y="56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82" y="7"/>
                  </a:lnTo>
                  <a:lnTo>
                    <a:pt x="187" y="4"/>
                  </a:lnTo>
                  <a:lnTo>
                    <a:pt x="206" y="2"/>
                  </a:lnTo>
                  <a:lnTo>
                    <a:pt x="208" y="0"/>
                  </a:lnTo>
                  <a:lnTo>
                    <a:pt x="208" y="12"/>
                  </a:lnTo>
                  <a:lnTo>
                    <a:pt x="215" y="16"/>
                  </a:lnTo>
                  <a:lnTo>
                    <a:pt x="218" y="16"/>
                  </a:lnTo>
                  <a:lnTo>
                    <a:pt x="220" y="16"/>
                  </a:lnTo>
                  <a:lnTo>
                    <a:pt x="222" y="23"/>
                  </a:lnTo>
                  <a:lnTo>
                    <a:pt x="239" y="35"/>
                  </a:lnTo>
                  <a:lnTo>
                    <a:pt x="248" y="49"/>
                  </a:lnTo>
                  <a:lnTo>
                    <a:pt x="253" y="49"/>
                  </a:lnTo>
                  <a:lnTo>
                    <a:pt x="255" y="47"/>
                  </a:lnTo>
                  <a:lnTo>
                    <a:pt x="262" y="52"/>
                  </a:lnTo>
                  <a:lnTo>
                    <a:pt x="265" y="56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96" y="71"/>
                  </a:lnTo>
                  <a:lnTo>
                    <a:pt x="307" y="85"/>
                  </a:lnTo>
                  <a:lnTo>
                    <a:pt x="340" y="94"/>
                  </a:lnTo>
                  <a:lnTo>
                    <a:pt x="343" y="97"/>
                  </a:lnTo>
                  <a:lnTo>
                    <a:pt x="326" y="153"/>
                  </a:lnTo>
                  <a:lnTo>
                    <a:pt x="322" y="156"/>
                  </a:lnTo>
                  <a:lnTo>
                    <a:pt x="312" y="153"/>
                  </a:lnTo>
                  <a:lnTo>
                    <a:pt x="312" y="156"/>
                  </a:lnTo>
                  <a:lnTo>
                    <a:pt x="310" y="158"/>
                  </a:lnTo>
                  <a:lnTo>
                    <a:pt x="312" y="160"/>
                  </a:lnTo>
                  <a:lnTo>
                    <a:pt x="284" y="193"/>
                  </a:lnTo>
                  <a:lnTo>
                    <a:pt x="284" y="210"/>
                  </a:lnTo>
                  <a:lnTo>
                    <a:pt x="293" y="201"/>
                  </a:lnTo>
                  <a:lnTo>
                    <a:pt x="303" y="201"/>
                  </a:lnTo>
                  <a:lnTo>
                    <a:pt x="305" y="215"/>
                  </a:lnTo>
                  <a:lnTo>
                    <a:pt x="310" y="219"/>
                  </a:lnTo>
                  <a:lnTo>
                    <a:pt x="310" y="222"/>
                  </a:lnTo>
                  <a:lnTo>
                    <a:pt x="307" y="222"/>
                  </a:lnTo>
                  <a:lnTo>
                    <a:pt x="305" y="224"/>
                  </a:lnTo>
                  <a:lnTo>
                    <a:pt x="312" y="248"/>
                  </a:lnTo>
                  <a:lnTo>
                    <a:pt x="305" y="250"/>
                  </a:lnTo>
                  <a:lnTo>
                    <a:pt x="300" y="260"/>
                  </a:lnTo>
                  <a:lnTo>
                    <a:pt x="307" y="269"/>
                  </a:lnTo>
                  <a:lnTo>
                    <a:pt x="307" y="271"/>
                  </a:lnTo>
                  <a:lnTo>
                    <a:pt x="310" y="290"/>
                  </a:lnTo>
                  <a:lnTo>
                    <a:pt x="326" y="295"/>
                  </a:lnTo>
                  <a:lnTo>
                    <a:pt x="324" y="309"/>
                  </a:lnTo>
                  <a:lnTo>
                    <a:pt x="298" y="328"/>
                  </a:lnTo>
                  <a:lnTo>
                    <a:pt x="298" y="331"/>
                  </a:lnTo>
                  <a:lnTo>
                    <a:pt x="296" y="333"/>
                  </a:lnTo>
                  <a:lnTo>
                    <a:pt x="274" y="338"/>
                  </a:lnTo>
                  <a:lnTo>
                    <a:pt x="251" y="323"/>
                  </a:lnTo>
                  <a:lnTo>
                    <a:pt x="246" y="326"/>
                  </a:lnTo>
                  <a:lnTo>
                    <a:pt x="239" y="326"/>
                  </a:lnTo>
                  <a:lnTo>
                    <a:pt x="222" y="316"/>
                  </a:lnTo>
                  <a:lnTo>
                    <a:pt x="192" y="333"/>
                  </a:lnTo>
                  <a:lnTo>
                    <a:pt x="189" y="342"/>
                  </a:lnTo>
                  <a:lnTo>
                    <a:pt x="192" y="345"/>
                  </a:lnTo>
                  <a:lnTo>
                    <a:pt x="192" y="361"/>
                  </a:lnTo>
                  <a:lnTo>
                    <a:pt x="154" y="359"/>
                  </a:lnTo>
                  <a:lnTo>
                    <a:pt x="144" y="349"/>
                  </a:lnTo>
                  <a:lnTo>
                    <a:pt x="137" y="347"/>
                  </a:lnTo>
                  <a:lnTo>
                    <a:pt x="125" y="340"/>
                  </a:lnTo>
                  <a:lnTo>
                    <a:pt x="111" y="342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52" y="305"/>
                  </a:lnTo>
                  <a:lnTo>
                    <a:pt x="55" y="302"/>
                  </a:lnTo>
                  <a:lnTo>
                    <a:pt x="71" y="262"/>
                  </a:lnTo>
                  <a:lnTo>
                    <a:pt x="69" y="260"/>
                  </a:lnTo>
                  <a:lnTo>
                    <a:pt x="73" y="241"/>
                  </a:lnTo>
                  <a:lnTo>
                    <a:pt x="76" y="227"/>
                  </a:lnTo>
                  <a:lnTo>
                    <a:pt x="81" y="208"/>
                  </a:lnTo>
                  <a:lnTo>
                    <a:pt x="81" y="196"/>
                  </a:lnTo>
                  <a:lnTo>
                    <a:pt x="83" y="189"/>
                  </a:lnTo>
                  <a:lnTo>
                    <a:pt x="83" y="184"/>
                  </a:lnTo>
                  <a:lnTo>
                    <a:pt x="73" y="182"/>
                  </a:lnTo>
                  <a:lnTo>
                    <a:pt x="64" y="163"/>
                  </a:lnTo>
                  <a:lnTo>
                    <a:pt x="62" y="146"/>
                  </a:lnTo>
                  <a:lnTo>
                    <a:pt x="71" y="146"/>
                  </a:lnTo>
                  <a:lnTo>
                    <a:pt x="55" y="139"/>
                  </a:lnTo>
                  <a:lnTo>
                    <a:pt x="55" y="132"/>
                  </a:lnTo>
                  <a:lnTo>
                    <a:pt x="50" y="130"/>
                  </a:lnTo>
                  <a:lnTo>
                    <a:pt x="45" y="132"/>
                  </a:lnTo>
                  <a:lnTo>
                    <a:pt x="47" y="127"/>
                  </a:lnTo>
                  <a:lnTo>
                    <a:pt x="43" y="125"/>
                  </a:lnTo>
                  <a:lnTo>
                    <a:pt x="36" y="127"/>
                  </a:lnTo>
                  <a:lnTo>
                    <a:pt x="14" y="111"/>
                  </a:lnTo>
                  <a:lnTo>
                    <a:pt x="7" y="10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18"/>
            <p:cNvSpPr>
              <a:spLocks/>
            </p:cNvSpPr>
            <p:nvPr userDrawn="1"/>
          </p:nvSpPr>
          <p:spPr bwMode="auto">
            <a:xfrm>
              <a:off x="7321185" y="5399818"/>
              <a:ext cx="111577" cy="2729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19" y="66"/>
                </a:cxn>
                <a:cxn ang="0">
                  <a:pos x="9" y="59"/>
                </a:cxn>
                <a:cxn ang="0">
                  <a:pos x="7" y="52"/>
                </a:cxn>
                <a:cxn ang="0">
                  <a:pos x="5" y="50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19" y="1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6" h="66">
                  <a:moveTo>
                    <a:pt x="24" y="0"/>
                  </a:moveTo>
                  <a:lnTo>
                    <a:pt x="24" y="0"/>
                  </a:lnTo>
                  <a:lnTo>
                    <a:pt x="26" y="3"/>
                  </a:lnTo>
                  <a:lnTo>
                    <a:pt x="19" y="66"/>
                  </a:lnTo>
                  <a:lnTo>
                    <a:pt x="9" y="59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19" y="1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19"/>
            <p:cNvSpPr>
              <a:spLocks/>
            </p:cNvSpPr>
            <p:nvPr userDrawn="1"/>
          </p:nvSpPr>
          <p:spPr bwMode="auto">
            <a:xfrm>
              <a:off x="6997009" y="4160409"/>
              <a:ext cx="79913" cy="11007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9" y="26"/>
                </a:cxn>
                <a:cxn ang="0">
                  <a:pos x="12" y="26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2" y="21"/>
                </a:cxn>
                <a:cxn ang="0">
                  <a:pos x="5" y="23"/>
                </a:cxn>
                <a:cxn ang="0">
                  <a:pos x="9" y="26"/>
                </a:cxn>
                <a:cxn ang="0">
                  <a:pos x="9" y="26"/>
                </a:cxn>
              </a:cxnLst>
              <a:rect l="0" t="0" r="r" b="b"/>
              <a:pathLst>
                <a:path w="19" h="26">
                  <a:moveTo>
                    <a:pt x="9" y="26"/>
                  </a:moveTo>
                  <a:lnTo>
                    <a:pt x="9" y="26"/>
                  </a:lnTo>
                  <a:lnTo>
                    <a:pt x="12" y="26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9" y="2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20"/>
            <p:cNvSpPr>
              <a:spLocks/>
            </p:cNvSpPr>
            <p:nvPr userDrawn="1"/>
          </p:nvSpPr>
          <p:spPr bwMode="auto">
            <a:xfrm>
              <a:off x="6790441" y="3601016"/>
              <a:ext cx="389012" cy="462893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41" y="24"/>
                </a:cxn>
                <a:cxn ang="0">
                  <a:pos x="45" y="26"/>
                </a:cxn>
                <a:cxn ang="0">
                  <a:pos x="45" y="28"/>
                </a:cxn>
                <a:cxn ang="0">
                  <a:pos x="43" y="28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45" y="45"/>
                </a:cxn>
                <a:cxn ang="0">
                  <a:pos x="50" y="47"/>
                </a:cxn>
                <a:cxn ang="0">
                  <a:pos x="52" y="45"/>
                </a:cxn>
                <a:cxn ang="0">
                  <a:pos x="52" y="43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50" y="35"/>
                </a:cxn>
                <a:cxn ang="0">
                  <a:pos x="50" y="35"/>
                </a:cxn>
                <a:cxn ang="0">
                  <a:pos x="57" y="24"/>
                </a:cxn>
                <a:cxn ang="0">
                  <a:pos x="57" y="21"/>
                </a:cxn>
                <a:cxn ang="0">
                  <a:pos x="55" y="21"/>
                </a:cxn>
                <a:cxn ang="0">
                  <a:pos x="52" y="21"/>
                </a:cxn>
                <a:cxn ang="0">
                  <a:pos x="52" y="21"/>
                </a:cxn>
                <a:cxn ang="0">
                  <a:pos x="52" y="9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3" y="7"/>
                </a:cxn>
                <a:cxn ang="0">
                  <a:pos x="88" y="26"/>
                </a:cxn>
                <a:cxn ang="0">
                  <a:pos x="81" y="33"/>
                </a:cxn>
                <a:cxn ang="0">
                  <a:pos x="90" y="43"/>
                </a:cxn>
                <a:cxn ang="0">
                  <a:pos x="81" y="57"/>
                </a:cxn>
                <a:cxn ang="0">
                  <a:pos x="78" y="61"/>
                </a:cxn>
                <a:cxn ang="0">
                  <a:pos x="78" y="64"/>
                </a:cxn>
                <a:cxn ang="0">
                  <a:pos x="74" y="66"/>
                </a:cxn>
                <a:cxn ang="0">
                  <a:pos x="64" y="61"/>
                </a:cxn>
                <a:cxn ang="0">
                  <a:pos x="62" y="109"/>
                </a:cxn>
                <a:cxn ang="0">
                  <a:pos x="62" y="111"/>
                </a:cxn>
                <a:cxn ang="0">
                  <a:pos x="55" y="109"/>
                </a:cxn>
                <a:cxn ang="0">
                  <a:pos x="52" y="90"/>
                </a:cxn>
                <a:cxn ang="0">
                  <a:pos x="33" y="80"/>
                </a:cxn>
                <a:cxn ang="0">
                  <a:pos x="7" y="87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10" y="85"/>
                </a:cxn>
                <a:cxn ang="0">
                  <a:pos x="22" y="83"/>
                </a:cxn>
                <a:cxn ang="0">
                  <a:pos x="17" y="80"/>
                </a:cxn>
                <a:cxn ang="0">
                  <a:pos x="10" y="80"/>
                </a:cxn>
                <a:cxn ang="0">
                  <a:pos x="12" y="76"/>
                </a:cxn>
                <a:cxn ang="0">
                  <a:pos x="31" y="71"/>
                </a:cxn>
                <a:cxn ang="0">
                  <a:pos x="31" y="71"/>
                </a:cxn>
                <a:cxn ang="0">
                  <a:pos x="22" y="68"/>
                </a:cxn>
                <a:cxn ang="0">
                  <a:pos x="19" y="64"/>
                </a:cxn>
                <a:cxn ang="0">
                  <a:pos x="19" y="5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4"/>
                </a:cxn>
              </a:cxnLst>
              <a:rect l="0" t="0" r="r" b="b"/>
              <a:pathLst>
                <a:path w="93" h="111">
                  <a:moveTo>
                    <a:pt x="41" y="24"/>
                  </a:moveTo>
                  <a:lnTo>
                    <a:pt x="41" y="24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48" y="38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2" y="21"/>
                  </a:lnTo>
                  <a:lnTo>
                    <a:pt x="52" y="9"/>
                  </a:lnTo>
                  <a:lnTo>
                    <a:pt x="69" y="5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88" y="26"/>
                  </a:lnTo>
                  <a:lnTo>
                    <a:pt x="81" y="33"/>
                  </a:lnTo>
                  <a:lnTo>
                    <a:pt x="90" y="43"/>
                  </a:lnTo>
                  <a:lnTo>
                    <a:pt x="81" y="57"/>
                  </a:lnTo>
                  <a:lnTo>
                    <a:pt x="78" y="61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64" y="61"/>
                  </a:lnTo>
                  <a:lnTo>
                    <a:pt x="62" y="109"/>
                  </a:lnTo>
                  <a:lnTo>
                    <a:pt x="62" y="111"/>
                  </a:lnTo>
                  <a:lnTo>
                    <a:pt x="55" y="109"/>
                  </a:lnTo>
                  <a:lnTo>
                    <a:pt x="52" y="90"/>
                  </a:lnTo>
                  <a:lnTo>
                    <a:pt x="33" y="80"/>
                  </a:lnTo>
                  <a:lnTo>
                    <a:pt x="7" y="87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10" y="85"/>
                  </a:lnTo>
                  <a:lnTo>
                    <a:pt x="22" y="83"/>
                  </a:lnTo>
                  <a:lnTo>
                    <a:pt x="17" y="80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31" y="71"/>
                  </a:lnTo>
                  <a:lnTo>
                    <a:pt x="22" y="68"/>
                  </a:lnTo>
                  <a:lnTo>
                    <a:pt x="19" y="64"/>
                  </a:lnTo>
                  <a:lnTo>
                    <a:pt x="19" y="59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Freeform 21"/>
            <p:cNvSpPr>
              <a:spLocks/>
            </p:cNvSpPr>
            <p:nvPr userDrawn="1"/>
          </p:nvSpPr>
          <p:spPr bwMode="auto">
            <a:xfrm>
              <a:off x="7036212" y="3352229"/>
              <a:ext cx="974037" cy="1287659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4" y="16"/>
                </a:cxn>
                <a:cxn ang="0">
                  <a:pos x="107" y="21"/>
                </a:cxn>
                <a:cxn ang="0">
                  <a:pos x="114" y="19"/>
                </a:cxn>
                <a:cxn ang="0">
                  <a:pos x="128" y="21"/>
                </a:cxn>
                <a:cxn ang="0">
                  <a:pos x="121" y="33"/>
                </a:cxn>
                <a:cxn ang="0">
                  <a:pos x="121" y="38"/>
                </a:cxn>
                <a:cxn ang="0">
                  <a:pos x="123" y="40"/>
                </a:cxn>
                <a:cxn ang="0">
                  <a:pos x="135" y="38"/>
                </a:cxn>
                <a:cxn ang="0">
                  <a:pos x="142" y="31"/>
                </a:cxn>
                <a:cxn ang="0">
                  <a:pos x="152" y="28"/>
                </a:cxn>
                <a:cxn ang="0">
                  <a:pos x="168" y="14"/>
                </a:cxn>
                <a:cxn ang="0">
                  <a:pos x="171" y="16"/>
                </a:cxn>
                <a:cxn ang="0">
                  <a:pos x="182" y="26"/>
                </a:cxn>
                <a:cxn ang="0">
                  <a:pos x="194" y="38"/>
                </a:cxn>
                <a:cxn ang="0">
                  <a:pos x="211" y="57"/>
                </a:cxn>
                <a:cxn ang="0">
                  <a:pos x="218" y="90"/>
                </a:cxn>
                <a:cxn ang="0">
                  <a:pos x="234" y="161"/>
                </a:cxn>
                <a:cxn ang="0">
                  <a:pos x="215" y="149"/>
                </a:cxn>
                <a:cxn ang="0">
                  <a:pos x="168" y="184"/>
                </a:cxn>
                <a:cxn ang="0">
                  <a:pos x="166" y="194"/>
                </a:cxn>
                <a:cxn ang="0">
                  <a:pos x="156" y="189"/>
                </a:cxn>
                <a:cxn ang="0">
                  <a:pos x="168" y="201"/>
                </a:cxn>
                <a:cxn ang="0">
                  <a:pos x="215" y="246"/>
                </a:cxn>
                <a:cxn ang="0">
                  <a:pos x="201" y="257"/>
                </a:cxn>
                <a:cxn ang="0">
                  <a:pos x="187" y="272"/>
                </a:cxn>
                <a:cxn ang="0">
                  <a:pos x="192" y="298"/>
                </a:cxn>
                <a:cxn ang="0">
                  <a:pos x="187" y="298"/>
                </a:cxn>
                <a:cxn ang="0">
                  <a:pos x="140" y="307"/>
                </a:cxn>
                <a:cxn ang="0">
                  <a:pos x="123" y="302"/>
                </a:cxn>
                <a:cxn ang="0">
                  <a:pos x="114" y="309"/>
                </a:cxn>
                <a:cxn ang="0">
                  <a:pos x="41" y="302"/>
                </a:cxn>
                <a:cxn ang="0">
                  <a:pos x="55" y="246"/>
                </a:cxn>
                <a:cxn ang="0">
                  <a:pos x="19" y="231"/>
                </a:cxn>
                <a:cxn ang="0">
                  <a:pos x="10" y="215"/>
                </a:cxn>
                <a:cxn ang="0">
                  <a:pos x="8" y="196"/>
                </a:cxn>
                <a:cxn ang="0">
                  <a:pos x="10" y="184"/>
                </a:cxn>
                <a:cxn ang="0">
                  <a:pos x="5" y="146"/>
                </a:cxn>
                <a:cxn ang="0">
                  <a:pos x="8" y="120"/>
                </a:cxn>
                <a:cxn ang="0">
                  <a:pos x="22" y="120"/>
                </a:cxn>
                <a:cxn ang="0">
                  <a:pos x="31" y="104"/>
                </a:cxn>
                <a:cxn ang="0">
                  <a:pos x="24" y="90"/>
                </a:cxn>
                <a:cxn ang="0">
                  <a:pos x="36" y="66"/>
                </a:cxn>
                <a:cxn ang="0">
                  <a:pos x="43" y="71"/>
                </a:cxn>
                <a:cxn ang="0">
                  <a:pos x="36" y="61"/>
                </a:cxn>
                <a:cxn ang="0">
                  <a:pos x="34" y="54"/>
                </a:cxn>
                <a:cxn ang="0">
                  <a:pos x="55" y="45"/>
                </a:cxn>
                <a:cxn ang="0">
                  <a:pos x="60" y="57"/>
                </a:cxn>
                <a:cxn ang="0">
                  <a:pos x="64" y="52"/>
                </a:cxn>
                <a:cxn ang="0">
                  <a:pos x="69" y="50"/>
                </a:cxn>
                <a:cxn ang="0">
                  <a:pos x="74" y="42"/>
                </a:cxn>
                <a:cxn ang="0">
                  <a:pos x="83" y="40"/>
                </a:cxn>
                <a:cxn ang="0">
                  <a:pos x="76" y="35"/>
                </a:cxn>
                <a:cxn ang="0">
                  <a:pos x="74" y="24"/>
                </a:cxn>
                <a:cxn ang="0">
                  <a:pos x="69" y="24"/>
                </a:cxn>
                <a:cxn ang="0">
                  <a:pos x="78" y="12"/>
                </a:cxn>
                <a:cxn ang="0">
                  <a:pos x="74" y="0"/>
                </a:cxn>
                <a:cxn ang="0">
                  <a:pos x="102" y="5"/>
                </a:cxn>
              </a:cxnLst>
              <a:rect l="0" t="0" r="r" b="b"/>
              <a:pathLst>
                <a:path w="234" h="309">
                  <a:moveTo>
                    <a:pt x="102" y="9"/>
                  </a:moveTo>
                  <a:lnTo>
                    <a:pt x="100" y="16"/>
                  </a:lnTo>
                  <a:lnTo>
                    <a:pt x="104" y="16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6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1" y="33"/>
                  </a:lnTo>
                  <a:lnTo>
                    <a:pt x="121" y="38"/>
                  </a:lnTo>
                  <a:lnTo>
                    <a:pt x="123" y="40"/>
                  </a:lnTo>
                  <a:lnTo>
                    <a:pt x="128" y="38"/>
                  </a:lnTo>
                  <a:lnTo>
                    <a:pt x="135" y="38"/>
                  </a:lnTo>
                  <a:lnTo>
                    <a:pt x="137" y="35"/>
                  </a:lnTo>
                  <a:lnTo>
                    <a:pt x="142" y="31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63" y="14"/>
                  </a:lnTo>
                  <a:lnTo>
                    <a:pt x="168" y="14"/>
                  </a:lnTo>
                  <a:lnTo>
                    <a:pt x="171" y="16"/>
                  </a:lnTo>
                  <a:lnTo>
                    <a:pt x="173" y="16"/>
                  </a:lnTo>
                  <a:lnTo>
                    <a:pt x="182" y="26"/>
                  </a:lnTo>
                  <a:lnTo>
                    <a:pt x="189" y="28"/>
                  </a:lnTo>
                  <a:lnTo>
                    <a:pt x="194" y="38"/>
                  </a:lnTo>
                  <a:lnTo>
                    <a:pt x="204" y="42"/>
                  </a:lnTo>
                  <a:lnTo>
                    <a:pt x="211" y="57"/>
                  </a:lnTo>
                  <a:lnTo>
                    <a:pt x="208" y="78"/>
                  </a:lnTo>
                  <a:lnTo>
                    <a:pt x="218" y="90"/>
                  </a:lnTo>
                  <a:lnTo>
                    <a:pt x="227" y="135"/>
                  </a:lnTo>
                  <a:lnTo>
                    <a:pt x="234" y="161"/>
                  </a:lnTo>
                  <a:lnTo>
                    <a:pt x="230" y="161"/>
                  </a:lnTo>
                  <a:lnTo>
                    <a:pt x="215" y="149"/>
                  </a:lnTo>
                  <a:lnTo>
                    <a:pt x="213" y="161"/>
                  </a:lnTo>
                  <a:lnTo>
                    <a:pt x="168" y="184"/>
                  </a:lnTo>
                  <a:lnTo>
                    <a:pt x="168" y="191"/>
                  </a:lnTo>
                  <a:lnTo>
                    <a:pt x="166" y="194"/>
                  </a:lnTo>
                  <a:lnTo>
                    <a:pt x="159" y="187"/>
                  </a:lnTo>
                  <a:lnTo>
                    <a:pt x="156" y="189"/>
                  </a:lnTo>
                  <a:lnTo>
                    <a:pt x="161" y="196"/>
                  </a:lnTo>
                  <a:lnTo>
                    <a:pt x="168" y="201"/>
                  </a:lnTo>
                  <a:lnTo>
                    <a:pt x="171" y="215"/>
                  </a:lnTo>
                  <a:lnTo>
                    <a:pt x="215" y="246"/>
                  </a:lnTo>
                  <a:lnTo>
                    <a:pt x="206" y="255"/>
                  </a:lnTo>
                  <a:lnTo>
                    <a:pt x="201" y="257"/>
                  </a:lnTo>
                  <a:lnTo>
                    <a:pt x="199" y="265"/>
                  </a:lnTo>
                  <a:lnTo>
                    <a:pt x="187" y="272"/>
                  </a:lnTo>
                  <a:lnTo>
                    <a:pt x="185" y="281"/>
                  </a:lnTo>
                  <a:lnTo>
                    <a:pt x="192" y="298"/>
                  </a:lnTo>
                  <a:lnTo>
                    <a:pt x="189" y="298"/>
                  </a:lnTo>
                  <a:lnTo>
                    <a:pt x="187" y="298"/>
                  </a:lnTo>
                  <a:lnTo>
                    <a:pt x="185" y="295"/>
                  </a:lnTo>
                  <a:lnTo>
                    <a:pt x="140" y="307"/>
                  </a:lnTo>
                  <a:lnTo>
                    <a:pt x="128" y="302"/>
                  </a:lnTo>
                  <a:lnTo>
                    <a:pt x="123" y="302"/>
                  </a:lnTo>
                  <a:lnTo>
                    <a:pt x="116" y="309"/>
                  </a:lnTo>
                  <a:lnTo>
                    <a:pt x="114" y="309"/>
                  </a:lnTo>
                  <a:lnTo>
                    <a:pt x="104" y="302"/>
                  </a:lnTo>
                  <a:lnTo>
                    <a:pt x="41" y="302"/>
                  </a:lnTo>
                  <a:lnTo>
                    <a:pt x="38" y="295"/>
                  </a:lnTo>
                  <a:lnTo>
                    <a:pt x="55" y="246"/>
                  </a:lnTo>
                  <a:lnTo>
                    <a:pt x="52" y="243"/>
                  </a:lnTo>
                  <a:lnTo>
                    <a:pt x="19" y="231"/>
                  </a:lnTo>
                  <a:lnTo>
                    <a:pt x="8" y="220"/>
                  </a:lnTo>
                  <a:lnTo>
                    <a:pt x="10" y="215"/>
                  </a:lnTo>
                  <a:lnTo>
                    <a:pt x="5" y="201"/>
                  </a:lnTo>
                  <a:lnTo>
                    <a:pt x="8" y="196"/>
                  </a:lnTo>
                  <a:lnTo>
                    <a:pt x="3" y="194"/>
                  </a:lnTo>
                  <a:lnTo>
                    <a:pt x="10" y="184"/>
                  </a:lnTo>
                  <a:lnTo>
                    <a:pt x="0" y="158"/>
                  </a:lnTo>
                  <a:lnTo>
                    <a:pt x="5" y="146"/>
                  </a:lnTo>
                  <a:lnTo>
                    <a:pt x="5" y="120"/>
                  </a:lnTo>
                  <a:lnTo>
                    <a:pt x="8" y="120"/>
                  </a:lnTo>
                  <a:lnTo>
                    <a:pt x="17" y="123"/>
                  </a:lnTo>
                  <a:lnTo>
                    <a:pt x="22" y="120"/>
                  </a:lnTo>
                  <a:lnTo>
                    <a:pt x="22" y="113"/>
                  </a:lnTo>
                  <a:lnTo>
                    <a:pt x="31" y="104"/>
                  </a:lnTo>
                  <a:lnTo>
                    <a:pt x="22" y="94"/>
                  </a:lnTo>
                  <a:lnTo>
                    <a:pt x="24" y="90"/>
                  </a:lnTo>
                  <a:lnTo>
                    <a:pt x="29" y="87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3" y="71"/>
                  </a:lnTo>
                  <a:lnTo>
                    <a:pt x="41" y="64"/>
                  </a:lnTo>
                  <a:lnTo>
                    <a:pt x="36" y="61"/>
                  </a:lnTo>
                  <a:lnTo>
                    <a:pt x="34" y="61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55" y="45"/>
                  </a:lnTo>
                  <a:lnTo>
                    <a:pt x="57" y="4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2"/>
                  </a:lnTo>
                  <a:lnTo>
                    <a:pt x="71" y="61"/>
                  </a:lnTo>
                  <a:lnTo>
                    <a:pt x="69" y="50"/>
                  </a:lnTo>
                  <a:lnTo>
                    <a:pt x="71" y="42"/>
                  </a:lnTo>
                  <a:lnTo>
                    <a:pt x="74" y="42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78" y="38"/>
                  </a:lnTo>
                  <a:lnTo>
                    <a:pt x="76" y="35"/>
                  </a:lnTo>
                  <a:lnTo>
                    <a:pt x="78" y="33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9" y="24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88" y="5"/>
                  </a:lnTo>
                  <a:lnTo>
                    <a:pt x="102" y="5"/>
                  </a:lnTo>
                  <a:lnTo>
                    <a:pt x="102" y="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22"/>
            <p:cNvSpPr>
              <a:spLocks/>
            </p:cNvSpPr>
            <p:nvPr userDrawn="1"/>
          </p:nvSpPr>
          <p:spPr bwMode="auto">
            <a:xfrm>
              <a:off x="7422208" y="4336822"/>
              <a:ext cx="897139" cy="443292"/>
            </a:xfrm>
            <a:custGeom>
              <a:avLst/>
              <a:gdLst/>
              <a:ahLst/>
              <a:cxnLst>
                <a:cxn ang="0">
                  <a:pos x="118" y="12"/>
                </a:cxn>
                <a:cxn ang="0">
                  <a:pos x="108" y="21"/>
                </a:cxn>
                <a:cxn ang="0">
                  <a:pos x="94" y="36"/>
                </a:cxn>
                <a:cxn ang="0">
                  <a:pos x="96" y="62"/>
                </a:cxn>
                <a:cxn ang="0">
                  <a:pos x="94" y="64"/>
                </a:cxn>
                <a:cxn ang="0">
                  <a:pos x="94" y="62"/>
                </a:cxn>
                <a:cxn ang="0">
                  <a:pos x="85" y="59"/>
                </a:cxn>
                <a:cxn ang="0">
                  <a:pos x="75" y="62"/>
                </a:cxn>
                <a:cxn ang="0">
                  <a:pos x="52" y="69"/>
                </a:cxn>
                <a:cxn ang="0">
                  <a:pos x="35" y="66"/>
                </a:cxn>
                <a:cxn ang="0">
                  <a:pos x="21" y="73"/>
                </a:cxn>
                <a:cxn ang="0">
                  <a:pos x="9" y="66"/>
                </a:cxn>
                <a:cxn ang="0">
                  <a:pos x="0" y="73"/>
                </a:cxn>
                <a:cxn ang="0">
                  <a:pos x="4" y="76"/>
                </a:cxn>
                <a:cxn ang="0">
                  <a:pos x="9" y="83"/>
                </a:cxn>
                <a:cxn ang="0">
                  <a:pos x="7" y="88"/>
                </a:cxn>
                <a:cxn ang="0">
                  <a:pos x="14" y="92"/>
                </a:cxn>
                <a:cxn ang="0">
                  <a:pos x="70" y="88"/>
                </a:cxn>
                <a:cxn ang="0">
                  <a:pos x="75" y="85"/>
                </a:cxn>
                <a:cxn ang="0">
                  <a:pos x="96" y="104"/>
                </a:cxn>
                <a:cxn ang="0">
                  <a:pos x="156" y="95"/>
                </a:cxn>
                <a:cxn ang="0">
                  <a:pos x="172" y="90"/>
                </a:cxn>
                <a:cxn ang="0">
                  <a:pos x="184" y="90"/>
                </a:cxn>
                <a:cxn ang="0">
                  <a:pos x="196" y="78"/>
                </a:cxn>
                <a:cxn ang="0">
                  <a:pos x="198" y="76"/>
                </a:cxn>
                <a:cxn ang="0">
                  <a:pos x="198" y="59"/>
                </a:cxn>
                <a:cxn ang="0">
                  <a:pos x="196" y="52"/>
                </a:cxn>
                <a:cxn ang="0">
                  <a:pos x="210" y="47"/>
                </a:cxn>
                <a:cxn ang="0">
                  <a:pos x="198" y="5"/>
                </a:cxn>
                <a:cxn ang="0">
                  <a:pos x="151" y="3"/>
                </a:cxn>
                <a:cxn ang="0">
                  <a:pos x="130" y="17"/>
                </a:cxn>
                <a:cxn ang="0">
                  <a:pos x="118" y="12"/>
                </a:cxn>
              </a:cxnLst>
              <a:rect l="0" t="0" r="r" b="b"/>
              <a:pathLst>
                <a:path w="215" h="106">
                  <a:moveTo>
                    <a:pt x="118" y="12"/>
                  </a:moveTo>
                  <a:lnTo>
                    <a:pt x="118" y="12"/>
                  </a:lnTo>
                  <a:lnTo>
                    <a:pt x="118" y="17"/>
                  </a:lnTo>
                  <a:lnTo>
                    <a:pt x="108" y="21"/>
                  </a:lnTo>
                  <a:lnTo>
                    <a:pt x="106" y="31"/>
                  </a:lnTo>
                  <a:lnTo>
                    <a:pt x="94" y="36"/>
                  </a:lnTo>
                  <a:lnTo>
                    <a:pt x="92" y="40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59"/>
                  </a:lnTo>
                  <a:lnTo>
                    <a:pt x="85" y="59"/>
                  </a:lnTo>
                  <a:lnTo>
                    <a:pt x="80" y="57"/>
                  </a:lnTo>
                  <a:lnTo>
                    <a:pt x="75" y="62"/>
                  </a:lnTo>
                  <a:lnTo>
                    <a:pt x="56" y="66"/>
                  </a:lnTo>
                  <a:lnTo>
                    <a:pt x="52" y="69"/>
                  </a:lnTo>
                  <a:lnTo>
                    <a:pt x="44" y="71"/>
                  </a:lnTo>
                  <a:lnTo>
                    <a:pt x="35" y="66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37" y="97"/>
                  </a:lnTo>
                  <a:lnTo>
                    <a:pt x="70" y="88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78" y="92"/>
                  </a:lnTo>
                  <a:lnTo>
                    <a:pt x="96" y="104"/>
                  </a:lnTo>
                  <a:lnTo>
                    <a:pt x="144" y="106"/>
                  </a:lnTo>
                  <a:lnTo>
                    <a:pt x="156" y="95"/>
                  </a:lnTo>
                  <a:lnTo>
                    <a:pt x="167" y="95"/>
                  </a:lnTo>
                  <a:lnTo>
                    <a:pt x="172" y="90"/>
                  </a:lnTo>
                  <a:lnTo>
                    <a:pt x="182" y="90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96" y="78"/>
                  </a:lnTo>
                  <a:lnTo>
                    <a:pt x="198" y="78"/>
                  </a:lnTo>
                  <a:lnTo>
                    <a:pt x="198" y="76"/>
                  </a:lnTo>
                  <a:lnTo>
                    <a:pt x="198" y="64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210" y="47"/>
                  </a:lnTo>
                  <a:lnTo>
                    <a:pt x="215" y="43"/>
                  </a:lnTo>
                  <a:lnTo>
                    <a:pt x="198" y="5"/>
                  </a:lnTo>
                  <a:lnTo>
                    <a:pt x="156" y="0"/>
                  </a:lnTo>
                  <a:lnTo>
                    <a:pt x="151" y="3"/>
                  </a:lnTo>
                  <a:lnTo>
                    <a:pt x="146" y="12"/>
                  </a:lnTo>
                  <a:lnTo>
                    <a:pt x="130" y="17"/>
                  </a:lnTo>
                  <a:lnTo>
                    <a:pt x="118" y="1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23"/>
            <p:cNvSpPr>
              <a:spLocks/>
            </p:cNvSpPr>
            <p:nvPr userDrawn="1"/>
          </p:nvSpPr>
          <p:spPr bwMode="auto">
            <a:xfrm>
              <a:off x="5091153" y="5037947"/>
              <a:ext cx="1551523" cy="1350987"/>
            </a:xfrm>
            <a:custGeom>
              <a:avLst/>
              <a:gdLst/>
              <a:ahLst/>
              <a:cxnLst>
                <a:cxn ang="0">
                  <a:pos x="224" y="47"/>
                </a:cxn>
                <a:cxn ang="0">
                  <a:pos x="290" y="90"/>
                </a:cxn>
                <a:cxn ang="0">
                  <a:pos x="302" y="85"/>
                </a:cxn>
                <a:cxn ang="0">
                  <a:pos x="326" y="102"/>
                </a:cxn>
                <a:cxn ang="0">
                  <a:pos x="326" y="97"/>
                </a:cxn>
                <a:cxn ang="0">
                  <a:pos x="371" y="106"/>
                </a:cxn>
                <a:cxn ang="0">
                  <a:pos x="373" y="111"/>
                </a:cxn>
                <a:cxn ang="0">
                  <a:pos x="371" y="123"/>
                </a:cxn>
                <a:cxn ang="0">
                  <a:pos x="290" y="170"/>
                </a:cxn>
                <a:cxn ang="0">
                  <a:pos x="255" y="231"/>
                </a:cxn>
                <a:cxn ang="0">
                  <a:pos x="262" y="246"/>
                </a:cxn>
                <a:cxn ang="0">
                  <a:pos x="224" y="288"/>
                </a:cxn>
                <a:cxn ang="0">
                  <a:pos x="177" y="317"/>
                </a:cxn>
                <a:cxn ang="0">
                  <a:pos x="59" y="324"/>
                </a:cxn>
                <a:cxn ang="0">
                  <a:pos x="26" y="283"/>
                </a:cxn>
                <a:cxn ang="0">
                  <a:pos x="0" y="265"/>
                </a:cxn>
                <a:cxn ang="0">
                  <a:pos x="4" y="243"/>
                </a:cxn>
                <a:cxn ang="0">
                  <a:pos x="23" y="231"/>
                </a:cxn>
                <a:cxn ang="0">
                  <a:pos x="28" y="191"/>
                </a:cxn>
                <a:cxn ang="0">
                  <a:pos x="26" y="168"/>
                </a:cxn>
                <a:cxn ang="0">
                  <a:pos x="45" y="156"/>
                </a:cxn>
                <a:cxn ang="0">
                  <a:pos x="54" y="118"/>
                </a:cxn>
                <a:cxn ang="0">
                  <a:pos x="71" y="80"/>
                </a:cxn>
                <a:cxn ang="0">
                  <a:pos x="23" y="68"/>
                </a:cxn>
                <a:cxn ang="0">
                  <a:pos x="23" y="64"/>
                </a:cxn>
                <a:cxn ang="0">
                  <a:pos x="4" y="66"/>
                </a:cxn>
                <a:cxn ang="0">
                  <a:pos x="2" y="57"/>
                </a:cxn>
                <a:cxn ang="0">
                  <a:pos x="4" y="50"/>
                </a:cxn>
                <a:cxn ang="0">
                  <a:pos x="7" y="45"/>
                </a:cxn>
                <a:cxn ang="0">
                  <a:pos x="9" y="35"/>
                </a:cxn>
                <a:cxn ang="0">
                  <a:pos x="4" y="33"/>
                </a:cxn>
                <a:cxn ang="0">
                  <a:pos x="0" y="16"/>
                </a:cxn>
                <a:cxn ang="0">
                  <a:pos x="14" y="9"/>
                </a:cxn>
                <a:cxn ang="0">
                  <a:pos x="35" y="2"/>
                </a:cxn>
                <a:cxn ang="0">
                  <a:pos x="224" y="47"/>
                </a:cxn>
              </a:cxnLst>
              <a:rect l="0" t="0" r="r" b="b"/>
              <a:pathLst>
                <a:path w="373" h="324">
                  <a:moveTo>
                    <a:pt x="224" y="47"/>
                  </a:moveTo>
                  <a:lnTo>
                    <a:pt x="224" y="47"/>
                  </a:lnTo>
                  <a:lnTo>
                    <a:pt x="224" y="52"/>
                  </a:lnTo>
                  <a:lnTo>
                    <a:pt x="290" y="90"/>
                  </a:lnTo>
                  <a:lnTo>
                    <a:pt x="300" y="85"/>
                  </a:lnTo>
                  <a:lnTo>
                    <a:pt x="302" y="85"/>
                  </a:lnTo>
                  <a:lnTo>
                    <a:pt x="321" y="102"/>
                  </a:lnTo>
                  <a:lnTo>
                    <a:pt x="326" y="102"/>
                  </a:lnTo>
                  <a:lnTo>
                    <a:pt x="326" y="97"/>
                  </a:lnTo>
                  <a:lnTo>
                    <a:pt x="333" y="102"/>
                  </a:lnTo>
                  <a:lnTo>
                    <a:pt x="371" y="106"/>
                  </a:lnTo>
                  <a:lnTo>
                    <a:pt x="373" y="111"/>
                  </a:lnTo>
                  <a:lnTo>
                    <a:pt x="371" y="116"/>
                  </a:lnTo>
                  <a:lnTo>
                    <a:pt x="371" y="123"/>
                  </a:lnTo>
                  <a:lnTo>
                    <a:pt x="290" y="168"/>
                  </a:lnTo>
                  <a:lnTo>
                    <a:pt x="290" y="170"/>
                  </a:lnTo>
                  <a:lnTo>
                    <a:pt x="248" y="220"/>
                  </a:lnTo>
                  <a:lnTo>
                    <a:pt x="255" y="231"/>
                  </a:lnTo>
                  <a:lnTo>
                    <a:pt x="262" y="243"/>
                  </a:lnTo>
                  <a:lnTo>
                    <a:pt x="262" y="246"/>
                  </a:lnTo>
                  <a:lnTo>
                    <a:pt x="224" y="286"/>
                  </a:lnTo>
                  <a:lnTo>
                    <a:pt x="224" y="288"/>
                  </a:lnTo>
                  <a:lnTo>
                    <a:pt x="198" y="293"/>
                  </a:lnTo>
                  <a:lnTo>
                    <a:pt x="177" y="317"/>
                  </a:lnTo>
                  <a:lnTo>
                    <a:pt x="73" y="312"/>
                  </a:lnTo>
                  <a:lnTo>
                    <a:pt x="59" y="324"/>
                  </a:lnTo>
                  <a:lnTo>
                    <a:pt x="42" y="319"/>
                  </a:lnTo>
                  <a:lnTo>
                    <a:pt x="26" y="283"/>
                  </a:lnTo>
                  <a:lnTo>
                    <a:pt x="16" y="267"/>
                  </a:lnTo>
                  <a:lnTo>
                    <a:pt x="0" y="265"/>
                  </a:lnTo>
                  <a:lnTo>
                    <a:pt x="0" y="253"/>
                  </a:lnTo>
                  <a:lnTo>
                    <a:pt x="4" y="243"/>
                  </a:lnTo>
                  <a:lnTo>
                    <a:pt x="19" y="239"/>
                  </a:lnTo>
                  <a:lnTo>
                    <a:pt x="23" y="231"/>
                  </a:lnTo>
                  <a:lnTo>
                    <a:pt x="19" y="208"/>
                  </a:lnTo>
                  <a:lnTo>
                    <a:pt x="28" y="191"/>
                  </a:lnTo>
                  <a:lnTo>
                    <a:pt x="23" y="170"/>
                  </a:lnTo>
                  <a:lnTo>
                    <a:pt x="26" y="168"/>
                  </a:lnTo>
                  <a:lnTo>
                    <a:pt x="40" y="163"/>
                  </a:lnTo>
                  <a:lnTo>
                    <a:pt x="45" y="156"/>
                  </a:lnTo>
                  <a:lnTo>
                    <a:pt x="42" y="149"/>
                  </a:lnTo>
                  <a:lnTo>
                    <a:pt x="54" y="118"/>
                  </a:lnTo>
                  <a:lnTo>
                    <a:pt x="78" y="99"/>
                  </a:lnTo>
                  <a:lnTo>
                    <a:pt x="71" y="80"/>
                  </a:lnTo>
                  <a:lnTo>
                    <a:pt x="26" y="73"/>
                  </a:lnTo>
                  <a:lnTo>
                    <a:pt x="23" y="68"/>
                  </a:lnTo>
                  <a:lnTo>
                    <a:pt x="26" y="68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11" y="50"/>
                  </a:lnTo>
                  <a:lnTo>
                    <a:pt x="4" y="50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14" y="9"/>
                  </a:lnTo>
                  <a:lnTo>
                    <a:pt x="30" y="9"/>
                  </a:lnTo>
                  <a:lnTo>
                    <a:pt x="35" y="2"/>
                  </a:lnTo>
                  <a:lnTo>
                    <a:pt x="40" y="0"/>
                  </a:lnTo>
                  <a:lnTo>
                    <a:pt x="224" y="4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24"/>
            <p:cNvSpPr>
              <a:spLocks/>
            </p:cNvSpPr>
            <p:nvPr userDrawn="1"/>
          </p:nvSpPr>
          <p:spPr bwMode="auto">
            <a:xfrm>
              <a:off x="6497928" y="5888345"/>
              <a:ext cx="226170" cy="11911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5" y="3"/>
                </a:cxn>
                <a:cxn ang="0">
                  <a:pos x="23" y="8"/>
                </a:cxn>
                <a:cxn ang="0">
                  <a:pos x="23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1" y="29"/>
                </a:cxn>
                <a:cxn ang="0">
                  <a:pos x="9" y="19"/>
                </a:cxn>
                <a:cxn ang="0">
                  <a:pos x="4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30" h="29">
                  <a:moveTo>
                    <a:pt x="25" y="3"/>
                  </a:moveTo>
                  <a:lnTo>
                    <a:pt x="25" y="3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1" y="2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5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25"/>
            <p:cNvSpPr>
              <a:spLocks/>
            </p:cNvSpPr>
            <p:nvPr userDrawn="1"/>
          </p:nvSpPr>
          <p:spPr bwMode="auto">
            <a:xfrm>
              <a:off x="7903195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26"/>
            <p:cNvSpPr>
              <a:spLocks/>
            </p:cNvSpPr>
            <p:nvPr userDrawn="1"/>
          </p:nvSpPr>
          <p:spPr bwMode="auto">
            <a:xfrm>
              <a:off x="7903195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27"/>
            <p:cNvSpPr>
              <a:spLocks/>
            </p:cNvSpPr>
            <p:nvPr userDrawn="1"/>
          </p:nvSpPr>
          <p:spPr bwMode="auto">
            <a:xfrm>
              <a:off x="7903195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28"/>
            <p:cNvSpPr>
              <a:spLocks/>
            </p:cNvSpPr>
            <p:nvPr userDrawn="1"/>
          </p:nvSpPr>
          <p:spPr bwMode="auto">
            <a:xfrm>
              <a:off x="7930335" y="4789161"/>
              <a:ext cx="750883" cy="637798"/>
            </a:xfrm>
            <a:custGeom>
              <a:avLst/>
              <a:gdLst/>
              <a:ahLst/>
              <a:cxnLst>
                <a:cxn ang="0">
                  <a:pos x="168" y="153"/>
                </a:cxn>
                <a:cxn ang="0">
                  <a:pos x="168" y="153"/>
                </a:cxn>
                <a:cxn ang="0">
                  <a:pos x="168" y="139"/>
                </a:cxn>
                <a:cxn ang="0">
                  <a:pos x="166" y="139"/>
                </a:cxn>
                <a:cxn ang="0">
                  <a:pos x="166" y="139"/>
                </a:cxn>
                <a:cxn ang="0">
                  <a:pos x="69" y="57"/>
                </a:cxn>
                <a:cxn ang="0">
                  <a:pos x="69" y="49"/>
                </a:cxn>
                <a:cxn ang="0">
                  <a:pos x="97" y="40"/>
                </a:cxn>
                <a:cxn ang="0">
                  <a:pos x="109" y="45"/>
                </a:cxn>
                <a:cxn ang="0">
                  <a:pos x="147" y="35"/>
                </a:cxn>
                <a:cxn ang="0">
                  <a:pos x="156" y="42"/>
                </a:cxn>
                <a:cxn ang="0">
                  <a:pos x="168" y="47"/>
                </a:cxn>
                <a:cxn ang="0">
                  <a:pos x="178" y="45"/>
                </a:cxn>
                <a:cxn ang="0">
                  <a:pos x="180" y="35"/>
                </a:cxn>
                <a:cxn ang="0">
                  <a:pos x="168" y="35"/>
                </a:cxn>
                <a:cxn ang="0">
                  <a:pos x="154" y="16"/>
                </a:cxn>
                <a:cxn ang="0">
                  <a:pos x="152" y="2"/>
                </a:cxn>
                <a:cxn ang="0">
                  <a:pos x="123" y="14"/>
                </a:cxn>
                <a:cxn ang="0">
                  <a:pos x="109" y="9"/>
                </a:cxn>
                <a:cxn ang="0">
                  <a:pos x="97" y="0"/>
                </a:cxn>
                <a:cxn ang="0">
                  <a:pos x="67" y="5"/>
                </a:cxn>
                <a:cxn ang="0">
                  <a:pos x="41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0" y="66"/>
                </a:cxn>
                <a:cxn ang="0">
                  <a:pos x="12" y="66"/>
                </a:cxn>
                <a:cxn ang="0">
                  <a:pos x="17" y="61"/>
                </a:cxn>
                <a:cxn ang="0">
                  <a:pos x="22" y="45"/>
                </a:cxn>
                <a:cxn ang="0">
                  <a:pos x="24" y="45"/>
                </a:cxn>
                <a:cxn ang="0">
                  <a:pos x="36" y="52"/>
                </a:cxn>
                <a:cxn ang="0">
                  <a:pos x="41" y="68"/>
                </a:cxn>
                <a:cxn ang="0">
                  <a:pos x="57" y="83"/>
                </a:cxn>
                <a:cxn ang="0">
                  <a:pos x="52" y="87"/>
                </a:cxn>
                <a:cxn ang="0">
                  <a:pos x="52" y="92"/>
                </a:cxn>
                <a:cxn ang="0">
                  <a:pos x="78" y="113"/>
                </a:cxn>
                <a:cxn ang="0">
                  <a:pos x="95" y="113"/>
                </a:cxn>
                <a:cxn ang="0">
                  <a:pos x="128" y="132"/>
                </a:cxn>
                <a:cxn ang="0">
                  <a:pos x="126" y="132"/>
                </a:cxn>
                <a:cxn ang="0">
                  <a:pos x="121" y="130"/>
                </a:cxn>
                <a:cxn ang="0">
                  <a:pos x="119" y="130"/>
                </a:cxn>
                <a:cxn ang="0">
                  <a:pos x="116" y="127"/>
                </a:cxn>
                <a:cxn ang="0">
                  <a:pos x="114" y="130"/>
                </a:cxn>
                <a:cxn ang="0">
                  <a:pos x="114" y="132"/>
                </a:cxn>
                <a:cxn ang="0">
                  <a:pos x="168" y="153"/>
                </a:cxn>
                <a:cxn ang="0">
                  <a:pos x="168" y="153"/>
                </a:cxn>
              </a:cxnLst>
              <a:rect l="0" t="0" r="r" b="b"/>
              <a:pathLst>
                <a:path w="180" h="153">
                  <a:moveTo>
                    <a:pt x="168" y="153"/>
                  </a:moveTo>
                  <a:lnTo>
                    <a:pt x="168" y="153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69" y="57"/>
                  </a:lnTo>
                  <a:lnTo>
                    <a:pt x="69" y="49"/>
                  </a:lnTo>
                  <a:lnTo>
                    <a:pt x="97" y="40"/>
                  </a:lnTo>
                  <a:lnTo>
                    <a:pt x="109" y="45"/>
                  </a:lnTo>
                  <a:lnTo>
                    <a:pt x="147" y="35"/>
                  </a:lnTo>
                  <a:lnTo>
                    <a:pt x="156" y="42"/>
                  </a:lnTo>
                  <a:lnTo>
                    <a:pt x="168" y="47"/>
                  </a:lnTo>
                  <a:lnTo>
                    <a:pt x="178" y="45"/>
                  </a:lnTo>
                  <a:lnTo>
                    <a:pt x="180" y="35"/>
                  </a:lnTo>
                  <a:lnTo>
                    <a:pt x="168" y="35"/>
                  </a:lnTo>
                  <a:lnTo>
                    <a:pt x="154" y="16"/>
                  </a:lnTo>
                  <a:lnTo>
                    <a:pt x="152" y="2"/>
                  </a:lnTo>
                  <a:lnTo>
                    <a:pt x="123" y="14"/>
                  </a:lnTo>
                  <a:lnTo>
                    <a:pt x="109" y="9"/>
                  </a:lnTo>
                  <a:lnTo>
                    <a:pt x="97" y="0"/>
                  </a:lnTo>
                  <a:lnTo>
                    <a:pt x="67" y="5"/>
                  </a:lnTo>
                  <a:lnTo>
                    <a:pt x="4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7" y="61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36" y="52"/>
                  </a:lnTo>
                  <a:lnTo>
                    <a:pt x="41" y="68"/>
                  </a:lnTo>
                  <a:lnTo>
                    <a:pt x="57" y="83"/>
                  </a:lnTo>
                  <a:lnTo>
                    <a:pt x="52" y="87"/>
                  </a:lnTo>
                  <a:lnTo>
                    <a:pt x="52" y="92"/>
                  </a:lnTo>
                  <a:lnTo>
                    <a:pt x="78" y="113"/>
                  </a:lnTo>
                  <a:lnTo>
                    <a:pt x="95" y="113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6" y="127"/>
                  </a:lnTo>
                  <a:lnTo>
                    <a:pt x="114" y="130"/>
                  </a:lnTo>
                  <a:lnTo>
                    <a:pt x="114" y="132"/>
                  </a:lnTo>
                  <a:lnTo>
                    <a:pt x="168" y="15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29"/>
            <p:cNvSpPr>
              <a:spLocks/>
            </p:cNvSpPr>
            <p:nvPr userDrawn="1"/>
          </p:nvSpPr>
          <p:spPr bwMode="auto">
            <a:xfrm>
              <a:off x="8218325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  <a:cxn ang="0">
                  <a:pos x="97" y="106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Freeform 30"/>
            <p:cNvSpPr>
              <a:spLocks/>
            </p:cNvSpPr>
            <p:nvPr userDrawn="1"/>
          </p:nvSpPr>
          <p:spPr bwMode="auto">
            <a:xfrm>
              <a:off x="8218325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7" name="Freeform 31"/>
            <p:cNvSpPr>
              <a:spLocks/>
            </p:cNvSpPr>
            <p:nvPr userDrawn="1"/>
          </p:nvSpPr>
          <p:spPr bwMode="auto">
            <a:xfrm>
              <a:off x="8218325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8" name="Freeform 32"/>
            <p:cNvSpPr>
              <a:spLocks/>
            </p:cNvSpPr>
            <p:nvPr userDrawn="1"/>
          </p:nvSpPr>
          <p:spPr bwMode="auto">
            <a:xfrm>
              <a:off x="8574165" y="4742419"/>
              <a:ext cx="550346" cy="7584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7" y="38"/>
                </a:cxn>
                <a:cxn ang="0">
                  <a:pos x="17" y="47"/>
                </a:cxn>
                <a:cxn ang="0">
                  <a:pos x="28" y="50"/>
                </a:cxn>
                <a:cxn ang="0">
                  <a:pos x="26" y="54"/>
                </a:cxn>
                <a:cxn ang="0">
                  <a:pos x="19" y="59"/>
                </a:cxn>
                <a:cxn ang="0">
                  <a:pos x="21" y="87"/>
                </a:cxn>
                <a:cxn ang="0">
                  <a:pos x="33" y="102"/>
                </a:cxn>
                <a:cxn ang="0">
                  <a:pos x="26" y="123"/>
                </a:cxn>
                <a:cxn ang="0">
                  <a:pos x="24" y="125"/>
                </a:cxn>
                <a:cxn ang="0">
                  <a:pos x="21" y="125"/>
                </a:cxn>
                <a:cxn ang="0">
                  <a:pos x="19" y="128"/>
                </a:cxn>
                <a:cxn ang="0">
                  <a:pos x="14" y="165"/>
                </a:cxn>
                <a:cxn ang="0">
                  <a:pos x="33" y="182"/>
                </a:cxn>
                <a:cxn ang="0">
                  <a:pos x="35" y="170"/>
                </a:cxn>
                <a:cxn ang="0">
                  <a:pos x="33" y="168"/>
                </a:cxn>
                <a:cxn ang="0">
                  <a:pos x="43" y="147"/>
                </a:cxn>
                <a:cxn ang="0">
                  <a:pos x="47" y="151"/>
                </a:cxn>
                <a:cxn ang="0">
                  <a:pos x="57" y="149"/>
                </a:cxn>
                <a:cxn ang="0">
                  <a:pos x="73" y="163"/>
                </a:cxn>
                <a:cxn ang="0">
                  <a:pos x="76" y="163"/>
                </a:cxn>
                <a:cxn ang="0">
                  <a:pos x="76" y="165"/>
                </a:cxn>
                <a:cxn ang="0">
                  <a:pos x="73" y="168"/>
                </a:cxn>
                <a:cxn ang="0">
                  <a:pos x="85" y="165"/>
                </a:cxn>
                <a:cxn ang="0">
                  <a:pos x="102" y="151"/>
                </a:cxn>
                <a:cxn ang="0">
                  <a:pos x="128" y="144"/>
                </a:cxn>
                <a:cxn ang="0">
                  <a:pos x="125" y="135"/>
                </a:cxn>
                <a:cxn ang="0">
                  <a:pos x="132" y="113"/>
                </a:cxn>
                <a:cxn ang="0">
                  <a:pos x="113" y="90"/>
                </a:cxn>
                <a:cxn ang="0">
                  <a:pos x="113" y="78"/>
                </a:cxn>
                <a:cxn ang="0">
                  <a:pos x="116" y="73"/>
                </a:cxn>
                <a:cxn ang="0">
                  <a:pos x="123" y="69"/>
                </a:cxn>
                <a:cxn ang="0">
                  <a:pos x="118" y="69"/>
                </a:cxn>
                <a:cxn ang="0">
                  <a:pos x="111" y="66"/>
                </a:cxn>
                <a:cxn ang="0">
                  <a:pos x="111" y="61"/>
                </a:cxn>
                <a:cxn ang="0">
                  <a:pos x="113" y="54"/>
                </a:cxn>
                <a:cxn ang="0">
                  <a:pos x="113" y="54"/>
                </a:cxn>
                <a:cxn ang="0">
                  <a:pos x="113" y="52"/>
                </a:cxn>
                <a:cxn ang="0">
                  <a:pos x="111" y="50"/>
                </a:cxn>
                <a:cxn ang="0">
                  <a:pos x="104" y="54"/>
                </a:cxn>
                <a:cxn ang="0">
                  <a:pos x="78" y="47"/>
                </a:cxn>
                <a:cxn ang="0">
                  <a:pos x="73" y="35"/>
                </a:cxn>
                <a:cxn ang="0">
                  <a:pos x="66" y="33"/>
                </a:cxn>
                <a:cxn ang="0">
                  <a:pos x="50" y="1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32" h="182">
                  <a:moveTo>
                    <a:pt x="0" y="17"/>
                  </a:moveTo>
                  <a:lnTo>
                    <a:pt x="0" y="17"/>
                  </a:lnTo>
                  <a:lnTo>
                    <a:pt x="7" y="38"/>
                  </a:lnTo>
                  <a:lnTo>
                    <a:pt x="17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19" y="59"/>
                  </a:lnTo>
                  <a:lnTo>
                    <a:pt x="21" y="87"/>
                  </a:lnTo>
                  <a:lnTo>
                    <a:pt x="33" y="102"/>
                  </a:lnTo>
                  <a:lnTo>
                    <a:pt x="26" y="123"/>
                  </a:lnTo>
                  <a:lnTo>
                    <a:pt x="24" y="125"/>
                  </a:lnTo>
                  <a:lnTo>
                    <a:pt x="21" y="125"/>
                  </a:lnTo>
                  <a:lnTo>
                    <a:pt x="19" y="128"/>
                  </a:lnTo>
                  <a:lnTo>
                    <a:pt x="14" y="165"/>
                  </a:lnTo>
                  <a:lnTo>
                    <a:pt x="33" y="182"/>
                  </a:lnTo>
                  <a:lnTo>
                    <a:pt x="35" y="170"/>
                  </a:lnTo>
                  <a:lnTo>
                    <a:pt x="33" y="168"/>
                  </a:lnTo>
                  <a:lnTo>
                    <a:pt x="43" y="147"/>
                  </a:lnTo>
                  <a:lnTo>
                    <a:pt x="47" y="151"/>
                  </a:lnTo>
                  <a:lnTo>
                    <a:pt x="57" y="149"/>
                  </a:lnTo>
                  <a:lnTo>
                    <a:pt x="73" y="163"/>
                  </a:lnTo>
                  <a:lnTo>
                    <a:pt x="76" y="163"/>
                  </a:lnTo>
                  <a:lnTo>
                    <a:pt x="76" y="165"/>
                  </a:lnTo>
                  <a:lnTo>
                    <a:pt x="73" y="168"/>
                  </a:lnTo>
                  <a:lnTo>
                    <a:pt x="85" y="165"/>
                  </a:lnTo>
                  <a:lnTo>
                    <a:pt x="102" y="151"/>
                  </a:lnTo>
                  <a:lnTo>
                    <a:pt x="128" y="144"/>
                  </a:lnTo>
                  <a:lnTo>
                    <a:pt x="125" y="135"/>
                  </a:lnTo>
                  <a:lnTo>
                    <a:pt x="132" y="113"/>
                  </a:lnTo>
                  <a:lnTo>
                    <a:pt x="113" y="90"/>
                  </a:lnTo>
                  <a:lnTo>
                    <a:pt x="113" y="78"/>
                  </a:lnTo>
                  <a:lnTo>
                    <a:pt x="116" y="73"/>
                  </a:lnTo>
                  <a:lnTo>
                    <a:pt x="123" y="69"/>
                  </a:lnTo>
                  <a:lnTo>
                    <a:pt x="118" y="69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3" y="54"/>
                  </a:lnTo>
                  <a:lnTo>
                    <a:pt x="113" y="52"/>
                  </a:lnTo>
                  <a:lnTo>
                    <a:pt x="111" y="50"/>
                  </a:lnTo>
                  <a:lnTo>
                    <a:pt x="104" y="54"/>
                  </a:lnTo>
                  <a:lnTo>
                    <a:pt x="78" y="47"/>
                  </a:lnTo>
                  <a:lnTo>
                    <a:pt x="73" y="35"/>
                  </a:lnTo>
                  <a:lnTo>
                    <a:pt x="66" y="33"/>
                  </a:lnTo>
                  <a:lnTo>
                    <a:pt x="50" y="1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9" name="Freeform 33"/>
            <p:cNvSpPr>
              <a:spLocks/>
            </p:cNvSpPr>
            <p:nvPr userDrawn="1"/>
          </p:nvSpPr>
          <p:spPr bwMode="auto">
            <a:xfrm>
              <a:off x="8715898" y="5353077"/>
              <a:ext cx="260848" cy="497573"/>
            </a:xfrm>
            <a:custGeom>
              <a:avLst/>
              <a:gdLst/>
              <a:ahLst/>
              <a:cxnLst>
                <a:cxn ang="0">
                  <a:pos x="60" y="66"/>
                </a:cxn>
                <a:cxn ang="0">
                  <a:pos x="60" y="66"/>
                </a:cxn>
                <a:cxn ang="0">
                  <a:pos x="62" y="82"/>
                </a:cxn>
                <a:cxn ang="0">
                  <a:pos x="45" y="115"/>
                </a:cxn>
                <a:cxn ang="0">
                  <a:pos x="41" y="120"/>
                </a:cxn>
                <a:cxn ang="0">
                  <a:pos x="34" y="118"/>
                </a:cxn>
                <a:cxn ang="0">
                  <a:pos x="34" y="115"/>
                </a:cxn>
                <a:cxn ang="0">
                  <a:pos x="34" y="113"/>
                </a:cxn>
                <a:cxn ang="0">
                  <a:pos x="29" y="108"/>
                </a:cxn>
                <a:cxn ang="0">
                  <a:pos x="17" y="103"/>
                </a:cxn>
                <a:cxn ang="0">
                  <a:pos x="8" y="92"/>
                </a:cxn>
                <a:cxn ang="0">
                  <a:pos x="12" y="92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41" y="18"/>
                </a:cxn>
                <a:cxn ang="0">
                  <a:pos x="41" y="49"/>
                </a:cxn>
                <a:cxn ang="0">
                  <a:pos x="60" y="66"/>
                </a:cxn>
                <a:cxn ang="0">
                  <a:pos x="60" y="66"/>
                </a:cxn>
                <a:cxn ang="0">
                  <a:pos x="60" y="66"/>
                </a:cxn>
              </a:cxnLst>
              <a:rect l="0" t="0" r="r" b="b"/>
              <a:pathLst>
                <a:path w="62" h="120">
                  <a:moveTo>
                    <a:pt x="60" y="66"/>
                  </a:moveTo>
                  <a:lnTo>
                    <a:pt x="60" y="66"/>
                  </a:lnTo>
                  <a:lnTo>
                    <a:pt x="62" y="82"/>
                  </a:lnTo>
                  <a:lnTo>
                    <a:pt x="45" y="115"/>
                  </a:lnTo>
                  <a:lnTo>
                    <a:pt x="41" y="120"/>
                  </a:lnTo>
                  <a:lnTo>
                    <a:pt x="34" y="118"/>
                  </a:lnTo>
                  <a:lnTo>
                    <a:pt x="34" y="115"/>
                  </a:lnTo>
                  <a:lnTo>
                    <a:pt x="34" y="113"/>
                  </a:lnTo>
                  <a:lnTo>
                    <a:pt x="29" y="108"/>
                  </a:lnTo>
                  <a:lnTo>
                    <a:pt x="17" y="103"/>
                  </a:lnTo>
                  <a:lnTo>
                    <a:pt x="8" y="92"/>
                  </a:lnTo>
                  <a:lnTo>
                    <a:pt x="12" y="92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41" y="18"/>
                  </a:lnTo>
                  <a:lnTo>
                    <a:pt x="41" y="49"/>
                  </a:lnTo>
                  <a:lnTo>
                    <a:pt x="60" y="6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0" name="Freeform 34"/>
            <p:cNvSpPr>
              <a:spLocks/>
            </p:cNvSpPr>
            <p:nvPr userDrawn="1"/>
          </p:nvSpPr>
          <p:spPr bwMode="auto">
            <a:xfrm>
              <a:off x="9035551" y="4909785"/>
              <a:ext cx="794609" cy="5820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87" y="3"/>
                </a:cxn>
                <a:cxn ang="0">
                  <a:pos x="180" y="5"/>
                </a:cxn>
                <a:cxn ang="0">
                  <a:pos x="147" y="0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17" y="29"/>
                </a:cxn>
                <a:cxn ang="0">
                  <a:pos x="10" y="29"/>
                </a:cxn>
                <a:cxn ang="0">
                  <a:pos x="0" y="36"/>
                </a:cxn>
                <a:cxn ang="0">
                  <a:pos x="5" y="57"/>
                </a:cxn>
                <a:cxn ang="0">
                  <a:pos x="19" y="71"/>
                </a:cxn>
                <a:cxn ang="0">
                  <a:pos x="12" y="95"/>
                </a:cxn>
                <a:cxn ang="0">
                  <a:pos x="14" y="109"/>
                </a:cxn>
                <a:cxn ang="0">
                  <a:pos x="28" y="116"/>
                </a:cxn>
                <a:cxn ang="0">
                  <a:pos x="38" y="140"/>
                </a:cxn>
                <a:cxn ang="0">
                  <a:pos x="83" y="123"/>
                </a:cxn>
                <a:cxn ang="0">
                  <a:pos x="118" y="125"/>
                </a:cxn>
                <a:cxn ang="0">
                  <a:pos x="125" y="123"/>
                </a:cxn>
                <a:cxn ang="0">
                  <a:pos x="135" y="114"/>
                </a:cxn>
                <a:cxn ang="0">
                  <a:pos x="135" y="104"/>
                </a:cxn>
                <a:cxn ang="0">
                  <a:pos x="163" y="88"/>
                </a:cxn>
                <a:cxn ang="0">
                  <a:pos x="170" y="90"/>
                </a:cxn>
                <a:cxn ang="0">
                  <a:pos x="191" y="83"/>
                </a:cxn>
                <a:cxn ang="0">
                  <a:pos x="175" y="66"/>
                </a:cxn>
                <a:cxn ang="0">
                  <a:pos x="168" y="62"/>
                </a:cxn>
                <a:cxn ang="0">
                  <a:pos x="168" y="62"/>
                </a:cxn>
                <a:cxn ang="0">
                  <a:pos x="175" y="50"/>
                </a:cxn>
                <a:cxn ang="0">
                  <a:pos x="173" y="33"/>
                </a:cxn>
                <a:cxn ang="0">
                  <a:pos x="175" y="24"/>
                </a:cxn>
                <a:cxn ang="0">
                  <a:pos x="177" y="21"/>
                </a:cxn>
                <a:cxn ang="0">
                  <a:pos x="184" y="19"/>
                </a:cxn>
                <a:cxn ang="0">
                  <a:pos x="187" y="19"/>
                </a:cxn>
                <a:cxn ang="0">
                  <a:pos x="187" y="3"/>
                </a:cxn>
                <a:cxn ang="0">
                  <a:pos x="187" y="3"/>
                </a:cxn>
                <a:cxn ang="0">
                  <a:pos x="187" y="3"/>
                </a:cxn>
              </a:cxnLst>
              <a:rect l="0" t="0" r="r" b="b"/>
              <a:pathLst>
                <a:path w="191" h="140">
                  <a:moveTo>
                    <a:pt x="187" y="3"/>
                  </a:moveTo>
                  <a:lnTo>
                    <a:pt x="187" y="3"/>
                  </a:lnTo>
                  <a:lnTo>
                    <a:pt x="180" y="5"/>
                  </a:lnTo>
                  <a:lnTo>
                    <a:pt x="147" y="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7" y="29"/>
                  </a:lnTo>
                  <a:lnTo>
                    <a:pt x="10" y="29"/>
                  </a:lnTo>
                  <a:lnTo>
                    <a:pt x="0" y="36"/>
                  </a:lnTo>
                  <a:lnTo>
                    <a:pt x="5" y="57"/>
                  </a:lnTo>
                  <a:lnTo>
                    <a:pt x="19" y="71"/>
                  </a:lnTo>
                  <a:lnTo>
                    <a:pt x="12" y="95"/>
                  </a:lnTo>
                  <a:lnTo>
                    <a:pt x="14" y="109"/>
                  </a:lnTo>
                  <a:lnTo>
                    <a:pt x="28" y="116"/>
                  </a:lnTo>
                  <a:lnTo>
                    <a:pt x="38" y="140"/>
                  </a:lnTo>
                  <a:lnTo>
                    <a:pt x="83" y="123"/>
                  </a:lnTo>
                  <a:lnTo>
                    <a:pt x="118" y="125"/>
                  </a:lnTo>
                  <a:lnTo>
                    <a:pt x="125" y="123"/>
                  </a:lnTo>
                  <a:lnTo>
                    <a:pt x="135" y="114"/>
                  </a:lnTo>
                  <a:lnTo>
                    <a:pt x="135" y="104"/>
                  </a:lnTo>
                  <a:lnTo>
                    <a:pt x="163" y="88"/>
                  </a:lnTo>
                  <a:lnTo>
                    <a:pt x="170" y="90"/>
                  </a:lnTo>
                  <a:lnTo>
                    <a:pt x="191" y="83"/>
                  </a:lnTo>
                  <a:lnTo>
                    <a:pt x="175" y="66"/>
                  </a:lnTo>
                  <a:lnTo>
                    <a:pt x="168" y="62"/>
                  </a:lnTo>
                  <a:lnTo>
                    <a:pt x="175" y="50"/>
                  </a:lnTo>
                  <a:lnTo>
                    <a:pt x="173" y="33"/>
                  </a:lnTo>
                  <a:lnTo>
                    <a:pt x="175" y="24"/>
                  </a:lnTo>
                  <a:lnTo>
                    <a:pt x="177" y="21"/>
                  </a:lnTo>
                  <a:lnTo>
                    <a:pt x="184" y="19"/>
                  </a:lnTo>
                  <a:lnTo>
                    <a:pt x="187" y="19"/>
                  </a:lnTo>
                  <a:lnTo>
                    <a:pt x="187" y="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1" name="Freeform 35"/>
            <p:cNvSpPr>
              <a:spLocks/>
            </p:cNvSpPr>
            <p:nvPr userDrawn="1"/>
          </p:nvSpPr>
          <p:spPr bwMode="auto">
            <a:xfrm>
              <a:off x="8714390" y="4229768"/>
              <a:ext cx="1148942" cy="845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23"/>
                </a:cxn>
                <a:cxn ang="0">
                  <a:pos x="24" y="111"/>
                </a:cxn>
                <a:cxn ang="0">
                  <a:pos x="43" y="52"/>
                </a:cxn>
                <a:cxn ang="0">
                  <a:pos x="59" y="36"/>
                </a:cxn>
                <a:cxn ang="0">
                  <a:pos x="106" y="26"/>
                </a:cxn>
                <a:cxn ang="0">
                  <a:pos x="116" y="31"/>
                </a:cxn>
                <a:cxn ang="0">
                  <a:pos x="118" y="31"/>
                </a:cxn>
                <a:cxn ang="0">
                  <a:pos x="161" y="0"/>
                </a:cxn>
                <a:cxn ang="0">
                  <a:pos x="217" y="57"/>
                </a:cxn>
                <a:cxn ang="0">
                  <a:pos x="232" y="102"/>
                </a:cxn>
                <a:cxn ang="0">
                  <a:pos x="234" y="99"/>
                </a:cxn>
                <a:cxn ang="0">
                  <a:pos x="246" y="107"/>
                </a:cxn>
                <a:cxn ang="0">
                  <a:pos x="251" y="104"/>
                </a:cxn>
                <a:cxn ang="0">
                  <a:pos x="267" y="90"/>
                </a:cxn>
                <a:cxn ang="0">
                  <a:pos x="277" y="92"/>
                </a:cxn>
                <a:cxn ang="0">
                  <a:pos x="277" y="97"/>
                </a:cxn>
                <a:cxn ang="0">
                  <a:pos x="277" y="116"/>
                </a:cxn>
                <a:cxn ang="0">
                  <a:pos x="262" y="135"/>
                </a:cxn>
                <a:cxn ang="0">
                  <a:pos x="260" y="135"/>
                </a:cxn>
                <a:cxn ang="0">
                  <a:pos x="265" y="125"/>
                </a:cxn>
                <a:cxn ang="0">
                  <a:pos x="262" y="114"/>
                </a:cxn>
                <a:cxn ang="0">
                  <a:pos x="260" y="116"/>
                </a:cxn>
                <a:cxn ang="0">
                  <a:pos x="258" y="118"/>
                </a:cxn>
                <a:cxn ang="0">
                  <a:pos x="265" y="166"/>
                </a:cxn>
                <a:cxn ang="0">
                  <a:pos x="258" y="168"/>
                </a:cxn>
                <a:cxn ang="0">
                  <a:pos x="225" y="163"/>
                </a:cxn>
                <a:cxn ang="0">
                  <a:pos x="99" y="203"/>
                </a:cxn>
                <a:cxn ang="0">
                  <a:pos x="95" y="201"/>
                </a:cxn>
                <a:cxn ang="0">
                  <a:pos x="95" y="192"/>
                </a:cxn>
                <a:cxn ang="0">
                  <a:pos x="83" y="189"/>
                </a:cxn>
                <a:cxn ang="0">
                  <a:pos x="78" y="184"/>
                </a:cxn>
                <a:cxn ang="0">
                  <a:pos x="78" y="182"/>
                </a:cxn>
                <a:cxn ang="0">
                  <a:pos x="80" y="180"/>
                </a:cxn>
                <a:cxn ang="0">
                  <a:pos x="80" y="177"/>
                </a:cxn>
                <a:cxn ang="0">
                  <a:pos x="76" y="173"/>
                </a:cxn>
                <a:cxn ang="0">
                  <a:pos x="69" y="177"/>
                </a:cxn>
                <a:cxn ang="0">
                  <a:pos x="45" y="170"/>
                </a:cxn>
                <a:cxn ang="0">
                  <a:pos x="40" y="156"/>
                </a:cxn>
                <a:cxn ang="0">
                  <a:pos x="26" y="151"/>
                </a:cxn>
                <a:cxn ang="0">
                  <a:pos x="17" y="13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3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277" h="203">
                  <a:moveTo>
                    <a:pt x="0" y="123"/>
                  </a:moveTo>
                  <a:lnTo>
                    <a:pt x="0" y="123"/>
                  </a:lnTo>
                  <a:lnTo>
                    <a:pt x="24" y="111"/>
                  </a:lnTo>
                  <a:lnTo>
                    <a:pt x="43" y="52"/>
                  </a:lnTo>
                  <a:lnTo>
                    <a:pt x="59" y="36"/>
                  </a:lnTo>
                  <a:lnTo>
                    <a:pt x="106" y="26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61" y="0"/>
                  </a:lnTo>
                  <a:lnTo>
                    <a:pt x="217" y="57"/>
                  </a:lnTo>
                  <a:lnTo>
                    <a:pt x="232" y="102"/>
                  </a:lnTo>
                  <a:lnTo>
                    <a:pt x="234" y="99"/>
                  </a:lnTo>
                  <a:lnTo>
                    <a:pt x="246" y="107"/>
                  </a:lnTo>
                  <a:lnTo>
                    <a:pt x="251" y="104"/>
                  </a:lnTo>
                  <a:lnTo>
                    <a:pt x="267" y="90"/>
                  </a:lnTo>
                  <a:lnTo>
                    <a:pt x="277" y="92"/>
                  </a:lnTo>
                  <a:lnTo>
                    <a:pt x="277" y="97"/>
                  </a:lnTo>
                  <a:lnTo>
                    <a:pt x="277" y="116"/>
                  </a:lnTo>
                  <a:lnTo>
                    <a:pt x="262" y="135"/>
                  </a:lnTo>
                  <a:lnTo>
                    <a:pt x="260" y="135"/>
                  </a:lnTo>
                  <a:lnTo>
                    <a:pt x="265" y="125"/>
                  </a:lnTo>
                  <a:lnTo>
                    <a:pt x="262" y="114"/>
                  </a:lnTo>
                  <a:lnTo>
                    <a:pt x="260" y="116"/>
                  </a:lnTo>
                  <a:lnTo>
                    <a:pt x="258" y="118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25" y="163"/>
                  </a:lnTo>
                  <a:lnTo>
                    <a:pt x="99" y="203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83" y="189"/>
                  </a:lnTo>
                  <a:lnTo>
                    <a:pt x="78" y="184"/>
                  </a:lnTo>
                  <a:lnTo>
                    <a:pt x="78" y="182"/>
                  </a:lnTo>
                  <a:lnTo>
                    <a:pt x="80" y="180"/>
                  </a:lnTo>
                  <a:lnTo>
                    <a:pt x="80" y="177"/>
                  </a:lnTo>
                  <a:lnTo>
                    <a:pt x="76" y="173"/>
                  </a:lnTo>
                  <a:lnTo>
                    <a:pt x="69" y="177"/>
                  </a:lnTo>
                  <a:lnTo>
                    <a:pt x="45" y="170"/>
                  </a:lnTo>
                  <a:lnTo>
                    <a:pt x="40" y="156"/>
                  </a:lnTo>
                  <a:lnTo>
                    <a:pt x="26" y="151"/>
                  </a:lnTo>
                  <a:lnTo>
                    <a:pt x="17" y="135"/>
                  </a:lnTo>
                  <a:lnTo>
                    <a:pt x="0" y="12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2" name="Freeform 36"/>
            <p:cNvSpPr>
              <a:spLocks/>
            </p:cNvSpPr>
            <p:nvPr userDrawn="1"/>
          </p:nvSpPr>
          <p:spPr bwMode="auto">
            <a:xfrm>
              <a:off x="8198723" y="4318728"/>
              <a:ext cx="749376" cy="530745"/>
            </a:xfrm>
            <a:custGeom>
              <a:avLst/>
              <a:gdLst/>
              <a:ahLst/>
              <a:cxnLst>
                <a:cxn ang="0">
                  <a:pos x="159" y="3"/>
                </a:cxn>
                <a:cxn ang="0">
                  <a:pos x="149" y="3"/>
                </a:cxn>
                <a:cxn ang="0">
                  <a:pos x="140" y="0"/>
                </a:cxn>
                <a:cxn ang="0">
                  <a:pos x="118" y="5"/>
                </a:cxn>
                <a:cxn ang="0">
                  <a:pos x="102" y="22"/>
                </a:cxn>
                <a:cxn ang="0">
                  <a:pos x="90" y="22"/>
                </a:cxn>
                <a:cxn ang="0">
                  <a:pos x="71" y="34"/>
                </a:cxn>
                <a:cxn ang="0">
                  <a:pos x="62" y="45"/>
                </a:cxn>
                <a:cxn ang="0">
                  <a:pos x="47" y="45"/>
                </a:cxn>
                <a:cxn ang="0">
                  <a:pos x="24" y="36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2" y="6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5" y="83"/>
                </a:cxn>
                <a:cxn ang="0">
                  <a:pos x="0" y="88"/>
                </a:cxn>
                <a:cxn ang="0">
                  <a:pos x="5" y="88"/>
                </a:cxn>
                <a:cxn ang="0">
                  <a:pos x="17" y="104"/>
                </a:cxn>
                <a:cxn ang="0">
                  <a:pos x="24" y="104"/>
                </a:cxn>
                <a:cxn ang="0">
                  <a:pos x="31" y="114"/>
                </a:cxn>
                <a:cxn ang="0">
                  <a:pos x="38" y="116"/>
                </a:cxn>
                <a:cxn ang="0">
                  <a:pos x="45" y="123"/>
                </a:cxn>
                <a:cxn ang="0">
                  <a:pos x="59" y="128"/>
                </a:cxn>
                <a:cxn ang="0">
                  <a:pos x="116" y="102"/>
                </a:cxn>
                <a:cxn ang="0">
                  <a:pos x="116" y="102"/>
                </a:cxn>
                <a:cxn ang="0">
                  <a:pos x="118" y="100"/>
                </a:cxn>
                <a:cxn ang="0">
                  <a:pos x="123" y="104"/>
                </a:cxn>
                <a:cxn ang="0">
                  <a:pos x="123" y="104"/>
                </a:cxn>
                <a:cxn ang="0">
                  <a:pos x="147" y="90"/>
                </a:cxn>
                <a:cxn ang="0">
                  <a:pos x="168" y="29"/>
                </a:cxn>
                <a:cxn ang="0">
                  <a:pos x="180" y="19"/>
                </a:cxn>
                <a:cxn ang="0">
                  <a:pos x="180" y="15"/>
                </a:cxn>
                <a:cxn ang="0">
                  <a:pos x="159" y="3"/>
                </a:cxn>
                <a:cxn ang="0">
                  <a:pos x="159" y="3"/>
                </a:cxn>
                <a:cxn ang="0">
                  <a:pos x="159" y="3"/>
                </a:cxn>
              </a:cxnLst>
              <a:rect l="0" t="0" r="r" b="b"/>
              <a:pathLst>
                <a:path w="180" h="128">
                  <a:moveTo>
                    <a:pt x="159" y="3"/>
                  </a:moveTo>
                  <a:lnTo>
                    <a:pt x="149" y="3"/>
                  </a:lnTo>
                  <a:lnTo>
                    <a:pt x="140" y="0"/>
                  </a:lnTo>
                  <a:lnTo>
                    <a:pt x="118" y="5"/>
                  </a:lnTo>
                  <a:lnTo>
                    <a:pt x="102" y="22"/>
                  </a:lnTo>
                  <a:lnTo>
                    <a:pt x="90" y="22"/>
                  </a:lnTo>
                  <a:lnTo>
                    <a:pt x="71" y="34"/>
                  </a:lnTo>
                  <a:lnTo>
                    <a:pt x="62" y="45"/>
                  </a:lnTo>
                  <a:lnTo>
                    <a:pt x="47" y="45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62"/>
                  </a:lnTo>
                  <a:lnTo>
                    <a:pt x="10" y="81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17" y="104"/>
                  </a:lnTo>
                  <a:lnTo>
                    <a:pt x="24" y="104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5" y="123"/>
                  </a:lnTo>
                  <a:lnTo>
                    <a:pt x="59" y="128"/>
                  </a:lnTo>
                  <a:lnTo>
                    <a:pt x="116" y="102"/>
                  </a:lnTo>
                  <a:lnTo>
                    <a:pt x="118" y="100"/>
                  </a:lnTo>
                  <a:lnTo>
                    <a:pt x="123" y="104"/>
                  </a:lnTo>
                  <a:lnTo>
                    <a:pt x="147" y="90"/>
                  </a:lnTo>
                  <a:lnTo>
                    <a:pt x="168" y="29"/>
                  </a:lnTo>
                  <a:lnTo>
                    <a:pt x="180" y="19"/>
                  </a:lnTo>
                  <a:lnTo>
                    <a:pt x="180" y="15"/>
                  </a:lnTo>
                  <a:lnTo>
                    <a:pt x="159" y="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3" name="Freeform 37"/>
            <p:cNvSpPr>
              <a:spLocks/>
            </p:cNvSpPr>
            <p:nvPr userDrawn="1"/>
          </p:nvSpPr>
          <p:spPr bwMode="auto">
            <a:xfrm>
              <a:off x="8269590" y="4160409"/>
              <a:ext cx="610657" cy="342271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7"/>
                </a:cxn>
                <a:cxn ang="0">
                  <a:pos x="16" y="42"/>
                </a:cxn>
                <a:cxn ang="0">
                  <a:pos x="5" y="42"/>
                </a:cxn>
                <a:cxn ang="0">
                  <a:pos x="5" y="45"/>
                </a:cxn>
                <a:cxn ang="0">
                  <a:pos x="0" y="52"/>
                </a:cxn>
                <a:cxn ang="0">
                  <a:pos x="9" y="73"/>
                </a:cxn>
                <a:cxn ang="0">
                  <a:pos x="26" y="82"/>
                </a:cxn>
                <a:cxn ang="0">
                  <a:pos x="49" y="80"/>
                </a:cxn>
                <a:cxn ang="0">
                  <a:pos x="52" y="73"/>
                </a:cxn>
                <a:cxn ang="0">
                  <a:pos x="97" y="54"/>
                </a:cxn>
                <a:cxn ang="0">
                  <a:pos x="97" y="52"/>
                </a:cxn>
                <a:cxn ang="0">
                  <a:pos x="97" y="49"/>
                </a:cxn>
                <a:cxn ang="0">
                  <a:pos x="101" y="42"/>
                </a:cxn>
                <a:cxn ang="0">
                  <a:pos x="127" y="37"/>
                </a:cxn>
                <a:cxn ang="0">
                  <a:pos x="134" y="42"/>
                </a:cxn>
                <a:cxn ang="0">
                  <a:pos x="139" y="42"/>
                </a:cxn>
                <a:cxn ang="0">
                  <a:pos x="142" y="40"/>
                </a:cxn>
                <a:cxn ang="0">
                  <a:pos x="146" y="11"/>
                </a:cxn>
                <a:cxn ang="0">
                  <a:pos x="144" y="9"/>
                </a:cxn>
                <a:cxn ang="0">
                  <a:pos x="139" y="9"/>
                </a:cxn>
                <a:cxn ang="0">
                  <a:pos x="123" y="0"/>
                </a:cxn>
                <a:cxn ang="0">
                  <a:pos x="104" y="7"/>
                </a:cxn>
                <a:cxn ang="0">
                  <a:pos x="97" y="7"/>
                </a:cxn>
                <a:cxn ang="0">
                  <a:pos x="87" y="9"/>
                </a:cxn>
                <a:cxn ang="0">
                  <a:pos x="82" y="14"/>
                </a:cxn>
                <a:cxn ang="0">
                  <a:pos x="80" y="16"/>
                </a:cxn>
                <a:cxn ang="0">
                  <a:pos x="78" y="16"/>
                </a:cxn>
                <a:cxn ang="0">
                  <a:pos x="64" y="4"/>
                </a:cxn>
                <a:cxn ang="0">
                  <a:pos x="64" y="4"/>
                </a:cxn>
                <a:cxn ang="0">
                  <a:pos x="54" y="9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146" h="82">
                  <a:moveTo>
                    <a:pt x="45" y="7"/>
                  </a:moveTo>
                  <a:lnTo>
                    <a:pt x="45" y="7"/>
                  </a:lnTo>
                  <a:lnTo>
                    <a:pt x="16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0" y="52"/>
                  </a:lnTo>
                  <a:lnTo>
                    <a:pt x="9" y="73"/>
                  </a:lnTo>
                  <a:lnTo>
                    <a:pt x="26" y="82"/>
                  </a:lnTo>
                  <a:lnTo>
                    <a:pt x="49" y="80"/>
                  </a:lnTo>
                  <a:lnTo>
                    <a:pt x="52" y="73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7" y="49"/>
                  </a:lnTo>
                  <a:lnTo>
                    <a:pt x="101" y="42"/>
                  </a:lnTo>
                  <a:lnTo>
                    <a:pt x="127" y="37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2" y="40"/>
                  </a:lnTo>
                  <a:lnTo>
                    <a:pt x="146" y="11"/>
                  </a:lnTo>
                  <a:lnTo>
                    <a:pt x="144" y="9"/>
                  </a:lnTo>
                  <a:lnTo>
                    <a:pt x="139" y="9"/>
                  </a:lnTo>
                  <a:lnTo>
                    <a:pt x="123" y="0"/>
                  </a:lnTo>
                  <a:lnTo>
                    <a:pt x="104" y="7"/>
                  </a:lnTo>
                  <a:lnTo>
                    <a:pt x="97" y="7"/>
                  </a:lnTo>
                  <a:lnTo>
                    <a:pt x="87" y="9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64" y="4"/>
                  </a:lnTo>
                  <a:lnTo>
                    <a:pt x="54" y="9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4" name="Freeform 38"/>
            <p:cNvSpPr>
              <a:spLocks/>
            </p:cNvSpPr>
            <p:nvPr userDrawn="1"/>
          </p:nvSpPr>
          <p:spPr bwMode="auto">
            <a:xfrm>
              <a:off x="7686072" y="3974950"/>
              <a:ext cx="771992" cy="431230"/>
            </a:xfrm>
            <a:custGeom>
              <a:avLst/>
              <a:gdLst/>
              <a:ahLst/>
              <a:cxnLst>
                <a:cxn ang="0">
                  <a:pos x="140" y="94"/>
                </a:cxn>
                <a:cxn ang="0">
                  <a:pos x="140" y="94"/>
                </a:cxn>
                <a:cxn ang="0">
                  <a:pos x="147" y="87"/>
                </a:cxn>
                <a:cxn ang="0">
                  <a:pos x="159" y="87"/>
                </a:cxn>
                <a:cxn ang="0">
                  <a:pos x="166" y="75"/>
                </a:cxn>
                <a:cxn ang="0">
                  <a:pos x="166" y="71"/>
                </a:cxn>
                <a:cxn ang="0">
                  <a:pos x="185" y="52"/>
                </a:cxn>
                <a:cxn ang="0">
                  <a:pos x="156" y="35"/>
                </a:cxn>
                <a:cxn ang="0">
                  <a:pos x="154" y="28"/>
                </a:cxn>
                <a:cxn ang="0">
                  <a:pos x="154" y="26"/>
                </a:cxn>
                <a:cxn ang="0">
                  <a:pos x="133" y="23"/>
                </a:cxn>
                <a:cxn ang="0">
                  <a:pos x="133" y="33"/>
                </a:cxn>
                <a:cxn ang="0">
                  <a:pos x="130" y="33"/>
                </a:cxn>
                <a:cxn ang="0">
                  <a:pos x="126" y="33"/>
                </a:cxn>
                <a:cxn ang="0">
                  <a:pos x="114" y="23"/>
                </a:cxn>
                <a:cxn ang="0">
                  <a:pos x="116" y="19"/>
                </a:cxn>
                <a:cxn ang="0">
                  <a:pos x="116" y="19"/>
                </a:cxn>
                <a:cxn ang="0">
                  <a:pos x="116" y="16"/>
                </a:cxn>
                <a:cxn ang="0">
                  <a:pos x="111" y="16"/>
                </a:cxn>
                <a:cxn ang="0">
                  <a:pos x="104" y="12"/>
                </a:cxn>
                <a:cxn ang="0">
                  <a:pos x="93" y="12"/>
                </a:cxn>
                <a:cxn ang="0">
                  <a:pos x="85" y="4"/>
                </a:cxn>
                <a:cxn ang="0">
                  <a:pos x="81" y="7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62" y="2"/>
                </a:cxn>
                <a:cxn ang="0">
                  <a:pos x="59" y="0"/>
                </a:cxn>
                <a:cxn ang="0">
                  <a:pos x="57" y="12"/>
                </a:cxn>
                <a:cxn ang="0">
                  <a:pos x="12" y="35"/>
                </a:cxn>
                <a:cxn ang="0">
                  <a:pos x="12" y="42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40"/>
                </a:cxn>
                <a:cxn ang="0">
                  <a:pos x="3" y="45"/>
                </a:cxn>
                <a:cxn ang="0">
                  <a:pos x="12" y="52"/>
                </a:cxn>
                <a:cxn ang="0">
                  <a:pos x="15" y="64"/>
                </a:cxn>
                <a:cxn ang="0">
                  <a:pos x="67" y="104"/>
                </a:cxn>
                <a:cxn ang="0">
                  <a:pos x="81" y="99"/>
                </a:cxn>
                <a:cxn ang="0">
                  <a:pos x="90" y="87"/>
                </a:cxn>
                <a:cxn ang="0">
                  <a:pos x="107" y="87"/>
                </a:cxn>
                <a:cxn ang="0">
                  <a:pos x="116" y="94"/>
                </a:cxn>
                <a:cxn ang="0">
                  <a:pos x="135" y="90"/>
                </a:cxn>
                <a:cxn ang="0">
                  <a:pos x="137" y="92"/>
                </a:cxn>
                <a:cxn ang="0">
                  <a:pos x="140" y="94"/>
                </a:cxn>
                <a:cxn ang="0">
                  <a:pos x="140" y="94"/>
                </a:cxn>
                <a:cxn ang="0">
                  <a:pos x="140" y="94"/>
                </a:cxn>
              </a:cxnLst>
              <a:rect l="0" t="0" r="r" b="b"/>
              <a:pathLst>
                <a:path w="185" h="104">
                  <a:moveTo>
                    <a:pt x="140" y="94"/>
                  </a:moveTo>
                  <a:lnTo>
                    <a:pt x="140" y="94"/>
                  </a:lnTo>
                  <a:lnTo>
                    <a:pt x="147" y="87"/>
                  </a:lnTo>
                  <a:lnTo>
                    <a:pt x="159" y="87"/>
                  </a:lnTo>
                  <a:lnTo>
                    <a:pt x="166" y="75"/>
                  </a:lnTo>
                  <a:lnTo>
                    <a:pt x="166" y="71"/>
                  </a:lnTo>
                  <a:lnTo>
                    <a:pt x="185" y="52"/>
                  </a:lnTo>
                  <a:lnTo>
                    <a:pt x="156" y="35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33" y="23"/>
                  </a:lnTo>
                  <a:lnTo>
                    <a:pt x="133" y="33"/>
                  </a:lnTo>
                  <a:lnTo>
                    <a:pt x="130" y="33"/>
                  </a:lnTo>
                  <a:lnTo>
                    <a:pt x="126" y="33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6"/>
                  </a:lnTo>
                  <a:lnTo>
                    <a:pt x="111" y="16"/>
                  </a:lnTo>
                  <a:lnTo>
                    <a:pt x="104" y="12"/>
                  </a:lnTo>
                  <a:lnTo>
                    <a:pt x="93" y="12"/>
                  </a:lnTo>
                  <a:lnTo>
                    <a:pt x="85" y="4"/>
                  </a:lnTo>
                  <a:lnTo>
                    <a:pt x="81" y="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7" y="12"/>
                  </a:lnTo>
                  <a:lnTo>
                    <a:pt x="12" y="35"/>
                  </a:lnTo>
                  <a:lnTo>
                    <a:pt x="12" y="42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2" y="52"/>
                  </a:lnTo>
                  <a:lnTo>
                    <a:pt x="15" y="64"/>
                  </a:lnTo>
                  <a:lnTo>
                    <a:pt x="67" y="104"/>
                  </a:lnTo>
                  <a:lnTo>
                    <a:pt x="81" y="99"/>
                  </a:lnTo>
                  <a:lnTo>
                    <a:pt x="90" y="87"/>
                  </a:lnTo>
                  <a:lnTo>
                    <a:pt x="107" y="87"/>
                  </a:lnTo>
                  <a:lnTo>
                    <a:pt x="116" y="94"/>
                  </a:lnTo>
                  <a:lnTo>
                    <a:pt x="135" y="90"/>
                  </a:lnTo>
                  <a:lnTo>
                    <a:pt x="137" y="92"/>
                  </a:lnTo>
                  <a:lnTo>
                    <a:pt x="140" y="9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5" name="Freeform 39"/>
            <p:cNvSpPr>
              <a:spLocks/>
            </p:cNvSpPr>
            <p:nvPr userDrawn="1"/>
          </p:nvSpPr>
          <p:spPr bwMode="auto">
            <a:xfrm>
              <a:off x="7894148" y="3294933"/>
              <a:ext cx="1105216" cy="92729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7" y="54"/>
                </a:cxn>
                <a:cxn ang="0">
                  <a:pos x="2" y="49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02" y="7"/>
                </a:cxn>
                <a:cxn ang="0">
                  <a:pos x="104" y="7"/>
                </a:cxn>
                <a:cxn ang="0">
                  <a:pos x="116" y="2"/>
                </a:cxn>
                <a:cxn ang="0">
                  <a:pos x="109" y="9"/>
                </a:cxn>
                <a:cxn ang="0">
                  <a:pos x="109" y="12"/>
                </a:cxn>
                <a:cxn ang="0">
                  <a:pos x="125" y="16"/>
                </a:cxn>
                <a:cxn ang="0">
                  <a:pos x="229" y="9"/>
                </a:cxn>
                <a:cxn ang="0">
                  <a:pos x="229" y="80"/>
                </a:cxn>
                <a:cxn ang="0">
                  <a:pos x="232" y="87"/>
                </a:cxn>
                <a:cxn ang="0">
                  <a:pos x="260" y="134"/>
                </a:cxn>
                <a:cxn ang="0">
                  <a:pos x="260" y="137"/>
                </a:cxn>
                <a:cxn ang="0">
                  <a:pos x="265" y="149"/>
                </a:cxn>
                <a:cxn ang="0">
                  <a:pos x="241" y="212"/>
                </a:cxn>
                <a:cxn ang="0">
                  <a:pos x="232" y="215"/>
                </a:cxn>
                <a:cxn ang="0">
                  <a:pos x="198" y="210"/>
                </a:cxn>
                <a:cxn ang="0">
                  <a:pos x="187" y="212"/>
                </a:cxn>
                <a:cxn ang="0">
                  <a:pos x="172" y="222"/>
                </a:cxn>
                <a:cxn ang="0">
                  <a:pos x="154" y="212"/>
                </a:cxn>
                <a:cxn ang="0">
                  <a:pos x="128" y="210"/>
                </a:cxn>
                <a:cxn ang="0">
                  <a:pos x="109" y="198"/>
                </a:cxn>
                <a:cxn ang="0">
                  <a:pos x="104" y="189"/>
                </a:cxn>
                <a:cxn ang="0">
                  <a:pos x="83" y="193"/>
                </a:cxn>
                <a:cxn ang="0">
                  <a:pos x="76" y="196"/>
                </a:cxn>
                <a:cxn ang="0">
                  <a:pos x="66" y="182"/>
                </a:cxn>
                <a:cxn ang="0">
                  <a:pos x="66" y="179"/>
                </a:cxn>
                <a:cxn ang="0">
                  <a:pos x="54" y="172"/>
                </a:cxn>
                <a:cxn ang="0">
                  <a:pos x="35" y="167"/>
                </a:cxn>
                <a:cxn ang="0">
                  <a:pos x="28" y="175"/>
                </a:cxn>
                <a:cxn ang="0">
                  <a:pos x="24" y="172"/>
                </a:cxn>
                <a:cxn ang="0">
                  <a:pos x="2" y="92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265" h="222">
                  <a:moveTo>
                    <a:pt x="0" y="54"/>
                  </a:moveTo>
                  <a:lnTo>
                    <a:pt x="0" y="54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2" y="4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13" y="12"/>
                  </a:lnTo>
                  <a:lnTo>
                    <a:pt x="125" y="16"/>
                  </a:lnTo>
                  <a:lnTo>
                    <a:pt x="210" y="0"/>
                  </a:lnTo>
                  <a:lnTo>
                    <a:pt x="229" y="9"/>
                  </a:lnTo>
                  <a:lnTo>
                    <a:pt x="241" y="61"/>
                  </a:lnTo>
                  <a:lnTo>
                    <a:pt x="229" y="80"/>
                  </a:lnTo>
                  <a:lnTo>
                    <a:pt x="229" y="82"/>
                  </a:lnTo>
                  <a:lnTo>
                    <a:pt x="232" y="87"/>
                  </a:lnTo>
                  <a:lnTo>
                    <a:pt x="239" y="92"/>
                  </a:lnTo>
                  <a:lnTo>
                    <a:pt x="260" y="134"/>
                  </a:lnTo>
                  <a:lnTo>
                    <a:pt x="260" y="137"/>
                  </a:lnTo>
                  <a:lnTo>
                    <a:pt x="260" y="139"/>
                  </a:lnTo>
                  <a:lnTo>
                    <a:pt x="265" y="149"/>
                  </a:lnTo>
                  <a:lnTo>
                    <a:pt x="239" y="201"/>
                  </a:lnTo>
                  <a:lnTo>
                    <a:pt x="241" y="212"/>
                  </a:lnTo>
                  <a:lnTo>
                    <a:pt x="239" y="215"/>
                  </a:lnTo>
                  <a:lnTo>
                    <a:pt x="232" y="215"/>
                  </a:lnTo>
                  <a:lnTo>
                    <a:pt x="213" y="208"/>
                  </a:lnTo>
                  <a:lnTo>
                    <a:pt x="198" y="210"/>
                  </a:lnTo>
                  <a:lnTo>
                    <a:pt x="194" y="215"/>
                  </a:lnTo>
                  <a:lnTo>
                    <a:pt x="187" y="212"/>
                  </a:lnTo>
                  <a:lnTo>
                    <a:pt x="177" y="215"/>
                  </a:lnTo>
                  <a:lnTo>
                    <a:pt x="172" y="222"/>
                  </a:lnTo>
                  <a:lnTo>
                    <a:pt x="165" y="222"/>
                  </a:lnTo>
                  <a:lnTo>
                    <a:pt x="154" y="212"/>
                  </a:lnTo>
                  <a:lnTo>
                    <a:pt x="144" y="217"/>
                  </a:lnTo>
                  <a:lnTo>
                    <a:pt x="128" y="210"/>
                  </a:lnTo>
                  <a:lnTo>
                    <a:pt x="113" y="198"/>
                  </a:lnTo>
                  <a:lnTo>
                    <a:pt x="109" y="198"/>
                  </a:lnTo>
                  <a:lnTo>
                    <a:pt x="106" y="196"/>
                  </a:lnTo>
                  <a:lnTo>
                    <a:pt x="104" y="189"/>
                  </a:lnTo>
                  <a:lnTo>
                    <a:pt x="83" y="186"/>
                  </a:lnTo>
                  <a:lnTo>
                    <a:pt x="83" y="193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66" y="186"/>
                  </a:lnTo>
                  <a:lnTo>
                    <a:pt x="66" y="182"/>
                  </a:lnTo>
                  <a:lnTo>
                    <a:pt x="66" y="179"/>
                  </a:lnTo>
                  <a:lnTo>
                    <a:pt x="61" y="179"/>
                  </a:lnTo>
                  <a:lnTo>
                    <a:pt x="54" y="172"/>
                  </a:lnTo>
                  <a:lnTo>
                    <a:pt x="43" y="172"/>
                  </a:lnTo>
                  <a:lnTo>
                    <a:pt x="35" y="167"/>
                  </a:lnTo>
                  <a:lnTo>
                    <a:pt x="31" y="170"/>
                  </a:lnTo>
                  <a:lnTo>
                    <a:pt x="28" y="175"/>
                  </a:lnTo>
                  <a:lnTo>
                    <a:pt x="26" y="175"/>
                  </a:lnTo>
                  <a:lnTo>
                    <a:pt x="24" y="172"/>
                  </a:lnTo>
                  <a:lnTo>
                    <a:pt x="12" y="104"/>
                  </a:lnTo>
                  <a:lnTo>
                    <a:pt x="2" y="92"/>
                  </a:lnTo>
                  <a:lnTo>
                    <a:pt x="5" y="75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6" name="Freeform 40"/>
            <p:cNvSpPr>
              <a:spLocks/>
            </p:cNvSpPr>
            <p:nvPr userDrawn="1"/>
          </p:nvSpPr>
          <p:spPr bwMode="auto">
            <a:xfrm>
              <a:off x="8948099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7" name="Freeform 41"/>
            <p:cNvSpPr>
              <a:spLocks/>
            </p:cNvSpPr>
            <p:nvPr userDrawn="1"/>
          </p:nvSpPr>
          <p:spPr bwMode="auto">
            <a:xfrm>
              <a:off x="8948099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8" name="Freeform 42"/>
            <p:cNvSpPr>
              <a:spLocks/>
            </p:cNvSpPr>
            <p:nvPr userDrawn="1"/>
          </p:nvSpPr>
          <p:spPr bwMode="auto">
            <a:xfrm>
              <a:off x="8948099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79" name="Freeform 43"/>
            <p:cNvSpPr>
              <a:spLocks/>
            </p:cNvSpPr>
            <p:nvPr userDrawn="1"/>
          </p:nvSpPr>
          <p:spPr bwMode="auto">
            <a:xfrm>
              <a:off x="5667132" y="3056701"/>
              <a:ext cx="254817" cy="26838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5" y="26"/>
                </a:cxn>
                <a:cxn ang="0">
                  <a:pos x="5" y="31"/>
                </a:cxn>
                <a:cxn ang="0">
                  <a:pos x="0" y="33"/>
                </a:cxn>
                <a:cxn ang="0">
                  <a:pos x="9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21" y="45"/>
                </a:cxn>
                <a:cxn ang="0">
                  <a:pos x="33" y="43"/>
                </a:cxn>
                <a:cxn ang="0">
                  <a:pos x="35" y="45"/>
                </a:cxn>
                <a:cxn ang="0">
                  <a:pos x="40" y="52"/>
                </a:cxn>
                <a:cxn ang="0">
                  <a:pos x="40" y="64"/>
                </a:cxn>
                <a:cxn ang="0">
                  <a:pos x="47" y="61"/>
                </a:cxn>
                <a:cxn ang="0">
                  <a:pos x="50" y="57"/>
                </a:cxn>
                <a:cxn ang="0">
                  <a:pos x="57" y="57"/>
                </a:cxn>
                <a:cxn ang="0">
                  <a:pos x="59" y="54"/>
                </a:cxn>
                <a:cxn ang="0">
                  <a:pos x="59" y="45"/>
                </a:cxn>
                <a:cxn ang="0">
                  <a:pos x="61" y="52"/>
                </a:cxn>
                <a:cxn ang="0">
                  <a:pos x="61" y="43"/>
                </a:cxn>
                <a:cxn ang="0">
                  <a:pos x="52" y="40"/>
                </a:cxn>
                <a:cxn ang="0">
                  <a:pos x="59" y="31"/>
                </a:cxn>
                <a:cxn ang="0">
                  <a:pos x="52" y="14"/>
                </a:cxn>
                <a:cxn ang="0">
                  <a:pos x="47" y="12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61" h="64">
                  <a:moveTo>
                    <a:pt x="17" y="17"/>
                  </a:moveTo>
                  <a:lnTo>
                    <a:pt x="17" y="17"/>
                  </a:lnTo>
                  <a:lnTo>
                    <a:pt x="12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0" y="33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21" y="45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40" y="52"/>
                  </a:lnTo>
                  <a:lnTo>
                    <a:pt x="40" y="64"/>
                  </a:lnTo>
                  <a:lnTo>
                    <a:pt x="47" y="61"/>
                  </a:lnTo>
                  <a:lnTo>
                    <a:pt x="50" y="57"/>
                  </a:lnTo>
                  <a:lnTo>
                    <a:pt x="57" y="57"/>
                  </a:lnTo>
                  <a:lnTo>
                    <a:pt x="59" y="54"/>
                  </a:lnTo>
                  <a:lnTo>
                    <a:pt x="59" y="45"/>
                  </a:lnTo>
                  <a:lnTo>
                    <a:pt x="61" y="52"/>
                  </a:lnTo>
                  <a:lnTo>
                    <a:pt x="61" y="43"/>
                  </a:lnTo>
                  <a:lnTo>
                    <a:pt x="52" y="40"/>
                  </a:lnTo>
                  <a:lnTo>
                    <a:pt x="59" y="31"/>
                  </a:lnTo>
                  <a:lnTo>
                    <a:pt x="52" y="14"/>
                  </a:lnTo>
                  <a:lnTo>
                    <a:pt x="47" y="12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19" y="14"/>
                  </a:lnTo>
                  <a:lnTo>
                    <a:pt x="17" y="1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0" name="Freeform 44"/>
            <p:cNvSpPr>
              <a:spLocks/>
            </p:cNvSpPr>
            <p:nvPr userDrawn="1"/>
          </p:nvSpPr>
          <p:spPr bwMode="auto">
            <a:xfrm>
              <a:off x="5751569" y="2538019"/>
              <a:ext cx="900155" cy="1530415"/>
            </a:xfrm>
            <a:custGeom>
              <a:avLst/>
              <a:gdLst/>
              <a:ahLst/>
              <a:cxnLst>
                <a:cxn ang="0">
                  <a:pos x="71" y="125"/>
                </a:cxn>
                <a:cxn ang="0">
                  <a:pos x="78" y="113"/>
                </a:cxn>
                <a:cxn ang="0">
                  <a:pos x="71" y="111"/>
                </a:cxn>
                <a:cxn ang="0">
                  <a:pos x="68" y="111"/>
                </a:cxn>
                <a:cxn ang="0">
                  <a:pos x="68" y="99"/>
                </a:cxn>
                <a:cxn ang="0">
                  <a:pos x="50" y="134"/>
                </a:cxn>
                <a:cxn ang="0">
                  <a:pos x="45" y="134"/>
                </a:cxn>
                <a:cxn ang="0">
                  <a:pos x="54" y="113"/>
                </a:cxn>
                <a:cxn ang="0">
                  <a:pos x="68" y="80"/>
                </a:cxn>
                <a:cxn ang="0">
                  <a:pos x="54" y="83"/>
                </a:cxn>
                <a:cxn ang="0">
                  <a:pos x="50" y="73"/>
                </a:cxn>
                <a:cxn ang="0">
                  <a:pos x="59" y="71"/>
                </a:cxn>
                <a:cxn ang="0">
                  <a:pos x="68" y="28"/>
                </a:cxn>
                <a:cxn ang="0">
                  <a:pos x="80" y="23"/>
                </a:cxn>
                <a:cxn ang="0">
                  <a:pos x="85" y="12"/>
                </a:cxn>
                <a:cxn ang="0">
                  <a:pos x="106" y="2"/>
                </a:cxn>
                <a:cxn ang="0">
                  <a:pos x="132" y="16"/>
                </a:cxn>
                <a:cxn ang="0">
                  <a:pos x="113" y="35"/>
                </a:cxn>
                <a:cxn ang="0">
                  <a:pos x="104" y="47"/>
                </a:cxn>
                <a:cxn ang="0">
                  <a:pos x="128" y="45"/>
                </a:cxn>
                <a:cxn ang="0">
                  <a:pos x="156" y="59"/>
                </a:cxn>
                <a:cxn ang="0">
                  <a:pos x="125" y="99"/>
                </a:cxn>
                <a:cxn ang="0">
                  <a:pos x="130" y="108"/>
                </a:cxn>
                <a:cxn ang="0">
                  <a:pos x="111" y="118"/>
                </a:cxn>
                <a:cxn ang="0">
                  <a:pos x="151" y="149"/>
                </a:cxn>
                <a:cxn ang="0">
                  <a:pos x="165" y="191"/>
                </a:cxn>
                <a:cxn ang="0">
                  <a:pos x="177" y="231"/>
                </a:cxn>
                <a:cxn ang="0">
                  <a:pos x="187" y="255"/>
                </a:cxn>
                <a:cxn ang="0">
                  <a:pos x="177" y="269"/>
                </a:cxn>
                <a:cxn ang="0">
                  <a:pos x="189" y="267"/>
                </a:cxn>
                <a:cxn ang="0">
                  <a:pos x="217" y="293"/>
                </a:cxn>
                <a:cxn ang="0">
                  <a:pos x="187" y="335"/>
                </a:cxn>
                <a:cxn ang="0">
                  <a:pos x="203" y="340"/>
                </a:cxn>
                <a:cxn ang="0">
                  <a:pos x="142" y="357"/>
                </a:cxn>
                <a:cxn ang="0">
                  <a:pos x="120" y="357"/>
                </a:cxn>
                <a:cxn ang="0">
                  <a:pos x="59" y="366"/>
                </a:cxn>
                <a:cxn ang="0">
                  <a:pos x="28" y="357"/>
                </a:cxn>
                <a:cxn ang="0">
                  <a:pos x="16" y="368"/>
                </a:cxn>
                <a:cxn ang="0">
                  <a:pos x="14" y="368"/>
                </a:cxn>
                <a:cxn ang="0">
                  <a:pos x="5" y="364"/>
                </a:cxn>
                <a:cxn ang="0">
                  <a:pos x="57" y="326"/>
                </a:cxn>
                <a:cxn ang="0">
                  <a:pos x="99" y="307"/>
                </a:cxn>
                <a:cxn ang="0">
                  <a:pos x="64" y="305"/>
                </a:cxn>
                <a:cxn ang="0">
                  <a:pos x="52" y="307"/>
                </a:cxn>
                <a:cxn ang="0">
                  <a:pos x="50" y="295"/>
                </a:cxn>
                <a:cxn ang="0">
                  <a:pos x="26" y="288"/>
                </a:cxn>
                <a:cxn ang="0">
                  <a:pos x="66" y="267"/>
                </a:cxn>
                <a:cxn ang="0">
                  <a:pos x="52" y="250"/>
                </a:cxn>
                <a:cxn ang="0">
                  <a:pos x="97" y="236"/>
                </a:cxn>
                <a:cxn ang="0">
                  <a:pos x="99" y="227"/>
                </a:cxn>
                <a:cxn ang="0">
                  <a:pos x="104" y="217"/>
                </a:cxn>
                <a:cxn ang="0">
                  <a:pos x="109" y="196"/>
                </a:cxn>
                <a:cxn ang="0">
                  <a:pos x="97" y="198"/>
                </a:cxn>
                <a:cxn ang="0">
                  <a:pos x="97" y="196"/>
                </a:cxn>
                <a:cxn ang="0">
                  <a:pos x="109" y="165"/>
                </a:cxn>
                <a:cxn ang="0">
                  <a:pos x="76" y="163"/>
                </a:cxn>
                <a:cxn ang="0">
                  <a:pos x="73" y="134"/>
                </a:cxn>
              </a:cxnLst>
              <a:rect l="0" t="0" r="r" b="b"/>
              <a:pathLst>
                <a:path w="217" h="368">
                  <a:moveTo>
                    <a:pt x="73" y="134"/>
                  </a:moveTo>
                  <a:lnTo>
                    <a:pt x="73" y="127"/>
                  </a:lnTo>
                  <a:lnTo>
                    <a:pt x="71" y="125"/>
                  </a:lnTo>
                  <a:lnTo>
                    <a:pt x="73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6" y="10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68" y="113"/>
                  </a:lnTo>
                  <a:lnTo>
                    <a:pt x="68" y="111"/>
                  </a:lnTo>
                  <a:lnTo>
                    <a:pt x="66" y="111"/>
                  </a:lnTo>
                  <a:lnTo>
                    <a:pt x="61" y="113"/>
                  </a:lnTo>
                  <a:lnTo>
                    <a:pt x="68" y="99"/>
                  </a:lnTo>
                  <a:lnTo>
                    <a:pt x="59" y="108"/>
                  </a:lnTo>
                  <a:lnTo>
                    <a:pt x="59" y="118"/>
                  </a:lnTo>
                  <a:lnTo>
                    <a:pt x="50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57" y="118"/>
                  </a:lnTo>
                  <a:lnTo>
                    <a:pt x="57" y="116"/>
                  </a:lnTo>
                  <a:lnTo>
                    <a:pt x="54" y="113"/>
                  </a:lnTo>
                  <a:lnTo>
                    <a:pt x="68" y="83"/>
                  </a:lnTo>
                  <a:lnTo>
                    <a:pt x="68" y="80"/>
                  </a:lnTo>
                  <a:lnTo>
                    <a:pt x="59" y="85"/>
                  </a:lnTo>
                  <a:lnTo>
                    <a:pt x="54" y="83"/>
                  </a:lnTo>
                  <a:lnTo>
                    <a:pt x="54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66" y="59"/>
                  </a:lnTo>
                  <a:lnTo>
                    <a:pt x="68" y="28"/>
                  </a:lnTo>
                  <a:lnTo>
                    <a:pt x="73" y="26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78" y="21"/>
                  </a:lnTo>
                  <a:lnTo>
                    <a:pt x="80" y="9"/>
                  </a:lnTo>
                  <a:lnTo>
                    <a:pt x="85" y="12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32" y="2"/>
                  </a:lnTo>
                  <a:lnTo>
                    <a:pt x="135" y="9"/>
                  </a:lnTo>
                  <a:lnTo>
                    <a:pt x="132" y="16"/>
                  </a:lnTo>
                  <a:lnTo>
                    <a:pt x="106" y="33"/>
                  </a:lnTo>
                  <a:lnTo>
                    <a:pt x="113" y="35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23" y="42"/>
                  </a:lnTo>
                  <a:lnTo>
                    <a:pt x="128" y="45"/>
                  </a:lnTo>
                  <a:lnTo>
                    <a:pt x="149" y="47"/>
                  </a:lnTo>
                  <a:lnTo>
                    <a:pt x="156" y="52"/>
                  </a:lnTo>
                  <a:lnTo>
                    <a:pt x="156" y="59"/>
                  </a:lnTo>
                  <a:lnTo>
                    <a:pt x="130" y="99"/>
                  </a:lnTo>
                  <a:lnTo>
                    <a:pt x="128" y="99"/>
                  </a:lnTo>
                  <a:lnTo>
                    <a:pt x="125" y="99"/>
                  </a:lnTo>
                  <a:lnTo>
                    <a:pt x="123" y="99"/>
                  </a:lnTo>
                  <a:lnTo>
                    <a:pt x="123" y="101"/>
                  </a:lnTo>
                  <a:lnTo>
                    <a:pt x="130" y="108"/>
                  </a:lnTo>
                  <a:lnTo>
                    <a:pt x="116" y="111"/>
                  </a:lnTo>
                  <a:lnTo>
                    <a:pt x="111" y="113"/>
                  </a:lnTo>
                  <a:lnTo>
                    <a:pt x="111" y="118"/>
                  </a:lnTo>
                  <a:lnTo>
                    <a:pt x="113" y="118"/>
                  </a:lnTo>
                  <a:lnTo>
                    <a:pt x="128" y="118"/>
                  </a:lnTo>
                  <a:lnTo>
                    <a:pt x="151" y="149"/>
                  </a:lnTo>
                  <a:lnTo>
                    <a:pt x="151" y="172"/>
                  </a:lnTo>
                  <a:lnTo>
                    <a:pt x="158" y="189"/>
                  </a:lnTo>
                  <a:lnTo>
                    <a:pt x="165" y="191"/>
                  </a:lnTo>
                  <a:lnTo>
                    <a:pt x="184" y="234"/>
                  </a:lnTo>
                  <a:lnTo>
                    <a:pt x="182" y="234"/>
                  </a:lnTo>
                  <a:lnTo>
                    <a:pt x="177" y="231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87" y="255"/>
                  </a:lnTo>
                  <a:lnTo>
                    <a:pt x="175" y="267"/>
                  </a:lnTo>
                  <a:lnTo>
                    <a:pt x="175" y="269"/>
                  </a:lnTo>
                  <a:lnTo>
                    <a:pt x="177" y="269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9" y="267"/>
                  </a:lnTo>
                  <a:lnTo>
                    <a:pt x="205" y="267"/>
                  </a:lnTo>
                  <a:lnTo>
                    <a:pt x="215" y="272"/>
                  </a:lnTo>
                  <a:lnTo>
                    <a:pt x="217" y="293"/>
                  </a:lnTo>
                  <a:lnTo>
                    <a:pt x="215" y="302"/>
                  </a:lnTo>
                  <a:lnTo>
                    <a:pt x="182" y="328"/>
                  </a:lnTo>
                  <a:lnTo>
                    <a:pt x="187" y="335"/>
                  </a:lnTo>
                  <a:lnTo>
                    <a:pt x="191" y="338"/>
                  </a:lnTo>
                  <a:lnTo>
                    <a:pt x="203" y="338"/>
                  </a:lnTo>
                  <a:lnTo>
                    <a:pt x="203" y="340"/>
                  </a:lnTo>
                  <a:lnTo>
                    <a:pt x="203" y="345"/>
                  </a:lnTo>
                  <a:lnTo>
                    <a:pt x="196" y="352"/>
                  </a:lnTo>
                  <a:lnTo>
                    <a:pt x="142" y="357"/>
                  </a:lnTo>
                  <a:lnTo>
                    <a:pt x="125" y="349"/>
                  </a:lnTo>
                  <a:lnTo>
                    <a:pt x="123" y="354"/>
                  </a:lnTo>
                  <a:lnTo>
                    <a:pt x="120" y="357"/>
                  </a:lnTo>
                  <a:lnTo>
                    <a:pt x="85" y="349"/>
                  </a:lnTo>
                  <a:lnTo>
                    <a:pt x="66" y="352"/>
                  </a:lnTo>
                  <a:lnTo>
                    <a:pt x="59" y="366"/>
                  </a:lnTo>
                  <a:lnTo>
                    <a:pt x="57" y="366"/>
                  </a:lnTo>
                  <a:lnTo>
                    <a:pt x="31" y="357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19" y="364"/>
                  </a:lnTo>
                  <a:lnTo>
                    <a:pt x="16" y="368"/>
                  </a:lnTo>
                  <a:lnTo>
                    <a:pt x="14" y="368"/>
                  </a:lnTo>
                  <a:lnTo>
                    <a:pt x="12" y="368"/>
                  </a:lnTo>
                  <a:lnTo>
                    <a:pt x="7" y="364"/>
                  </a:lnTo>
                  <a:lnTo>
                    <a:pt x="5" y="364"/>
                  </a:lnTo>
                  <a:lnTo>
                    <a:pt x="0" y="366"/>
                  </a:lnTo>
                  <a:lnTo>
                    <a:pt x="57" y="326"/>
                  </a:lnTo>
                  <a:lnTo>
                    <a:pt x="80" y="328"/>
                  </a:lnTo>
                  <a:lnTo>
                    <a:pt x="83" y="326"/>
                  </a:lnTo>
                  <a:lnTo>
                    <a:pt x="99" y="307"/>
                  </a:lnTo>
                  <a:lnTo>
                    <a:pt x="76" y="319"/>
                  </a:lnTo>
                  <a:lnTo>
                    <a:pt x="71" y="316"/>
                  </a:lnTo>
                  <a:lnTo>
                    <a:pt x="64" y="305"/>
                  </a:lnTo>
                  <a:lnTo>
                    <a:pt x="52" y="307"/>
                  </a:lnTo>
                  <a:lnTo>
                    <a:pt x="50" y="302"/>
                  </a:lnTo>
                  <a:lnTo>
                    <a:pt x="50" y="298"/>
                  </a:lnTo>
                  <a:lnTo>
                    <a:pt x="50" y="295"/>
                  </a:lnTo>
                  <a:lnTo>
                    <a:pt x="33" y="302"/>
                  </a:lnTo>
                  <a:lnTo>
                    <a:pt x="31" y="300"/>
                  </a:lnTo>
                  <a:lnTo>
                    <a:pt x="26" y="288"/>
                  </a:lnTo>
                  <a:lnTo>
                    <a:pt x="61" y="276"/>
                  </a:lnTo>
                  <a:lnTo>
                    <a:pt x="66" y="267"/>
                  </a:lnTo>
                  <a:lnTo>
                    <a:pt x="64" y="264"/>
                  </a:lnTo>
                  <a:lnTo>
                    <a:pt x="66" y="248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76" y="231"/>
                  </a:lnTo>
                  <a:lnTo>
                    <a:pt x="97" y="236"/>
                  </a:lnTo>
                  <a:lnTo>
                    <a:pt x="102" y="231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102" y="222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5"/>
                  </a:lnTo>
                  <a:lnTo>
                    <a:pt x="111" y="198"/>
                  </a:lnTo>
                  <a:lnTo>
                    <a:pt x="109" y="196"/>
                  </a:lnTo>
                  <a:lnTo>
                    <a:pt x="109" y="198"/>
                  </a:lnTo>
                  <a:lnTo>
                    <a:pt x="102" y="201"/>
                  </a:lnTo>
                  <a:lnTo>
                    <a:pt x="97" y="198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2" y="186"/>
                  </a:lnTo>
                  <a:lnTo>
                    <a:pt x="94" y="177"/>
                  </a:lnTo>
                  <a:lnTo>
                    <a:pt x="109" y="165"/>
                  </a:lnTo>
                  <a:lnTo>
                    <a:pt x="102" y="163"/>
                  </a:lnTo>
                  <a:lnTo>
                    <a:pt x="85" y="165"/>
                  </a:lnTo>
                  <a:lnTo>
                    <a:pt x="76" y="163"/>
                  </a:lnTo>
                  <a:lnTo>
                    <a:pt x="73" y="168"/>
                  </a:lnTo>
                  <a:lnTo>
                    <a:pt x="73" y="13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1" name="Freeform 45"/>
            <p:cNvSpPr>
              <a:spLocks/>
            </p:cNvSpPr>
            <p:nvPr userDrawn="1"/>
          </p:nvSpPr>
          <p:spPr bwMode="auto">
            <a:xfrm>
              <a:off x="5315815" y="3064241"/>
              <a:ext cx="532253" cy="615181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26" y="64"/>
                </a:cxn>
                <a:cxn ang="0">
                  <a:pos x="28" y="67"/>
                </a:cxn>
                <a:cxn ang="0">
                  <a:pos x="28" y="69"/>
                </a:cxn>
                <a:cxn ang="0">
                  <a:pos x="33" y="74"/>
                </a:cxn>
                <a:cxn ang="0">
                  <a:pos x="50" y="78"/>
                </a:cxn>
                <a:cxn ang="0">
                  <a:pos x="21" y="100"/>
                </a:cxn>
                <a:cxn ang="0">
                  <a:pos x="45" y="97"/>
                </a:cxn>
                <a:cxn ang="0">
                  <a:pos x="50" y="104"/>
                </a:cxn>
                <a:cxn ang="0">
                  <a:pos x="14" y="114"/>
                </a:cxn>
                <a:cxn ang="0">
                  <a:pos x="12" y="114"/>
                </a:cxn>
                <a:cxn ang="0">
                  <a:pos x="0" y="116"/>
                </a:cxn>
                <a:cxn ang="0">
                  <a:pos x="12" y="121"/>
                </a:cxn>
                <a:cxn ang="0">
                  <a:pos x="9" y="123"/>
                </a:cxn>
                <a:cxn ang="0">
                  <a:pos x="17" y="142"/>
                </a:cxn>
                <a:cxn ang="0">
                  <a:pos x="9" y="147"/>
                </a:cxn>
                <a:cxn ang="0">
                  <a:pos x="50" y="140"/>
                </a:cxn>
                <a:cxn ang="0">
                  <a:pos x="73" y="135"/>
                </a:cxn>
                <a:cxn ang="0">
                  <a:pos x="104" y="137"/>
                </a:cxn>
                <a:cxn ang="0">
                  <a:pos x="120" y="67"/>
                </a:cxn>
                <a:cxn ang="0">
                  <a:pos x="128" y="64"/>
                </a:cxn>
                <a:cxn ang="0">
                  <a:pos x="125" y="50"/>
                </a:cxn>
                <a:cxn ang="0">
                  <a:pos x="118" y="41"/>
                </a:cxn>
                <a:cxn ang="0">
                  <a:pos x="99" y="50"/>
                </a:cxn>
                <a:cxn ang="0">
                  <a:pos x="97" y="50"/>
                </a:cxn>
                <a:cxn ang="0">
                  <a:pos x="85" y="31"/>
                </a:cxn>
                <a:cxn ang="0">
                  <a:pos x="92" y="24"/>
                </a:cxn>
                <a:cxn ang="0">
                  <a:pos x="97" y="24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102" y="3"/>
                </a:cxn>
                <a:cxn ang="0">
                  <a:pos x="94" y="0"/>
                </a:cxn>
                <a:cxn ang="0">
                  <a:pos x="80" y="10"/>
                </a:cxn>
                <a:cxn ang="0">
                  <a:pos x="78" y="15"/>
                </a:cxn>
                <a:cxn ang="0">
                  <a:pos x="71" y="17"/>
                </a:cxn>
                <a:cxn ang="0">
                  <a:pos x="73" y="24"/>
                </a:cxn>
                <a:cxn ang="0">
                  <a:pos x="83" y="26"/>
                </a:cxn>
                <a:cxn ang="0">
                  <a:pos x="71" y="33"/>
                </a:cxn>
                <a:cxn ang="0">
                  <a:pos x="71" y="38"/>
                </a:cxn>
                <a:cxn ang="0">
                  <a:pos x="54" y="33"/>
                </a:cxn>
                <a:cxn ang="0">
                  <a:pos x="54" y="33"/>
                </a:cxn>
                <a:cxn ang="0">
                  <a:pos x="40" y="29"/>
                </a:cxn>
                <a:cxn ang="0">
                  <a:pos x="35" y="43"/>
                </a:cxn>
              </a:cxnLst>
              <a:rect l="0" t="0" r="r" b="b"/>
              <a:pathLst>
                <a:path w="128" h="147">
                  <a:moveTo>
                    <a:pt x="40" y="48"/>
                  </a:moveTo>
                  <a:lnTo>
                    <a:pt x="40" y="50"/>
                  </a:lnTo>
                  <a:lnTo>
                    <a:pt x="24" y="59"/>
                  </a:lnTo>
                  <a:lnTo>
                    <a:pt x="26" y="64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33" y="69"/>
                  </a:lnTo>
                  <a:lnTo>
                    <a:pt x="33" y="74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21" y="100"/>
                  </a:lnTo>
                  <a:lnTo>
                    <a:pt x="35" y="102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24" y="104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17" y="142"/>
                  </a:lnTo>
                  <a:lnTo>
                    <a:pt x="9" y="145"/>
                  </a:lnTo>
                  <a:lnTo>
                    <a:pt x="9" y="147"/>
                  </a:lnTo>
                  <a:lnTo>
                    <a:pt x="47" y="147"/>
                  </a:lnTo>
                  <a:lnTo>
                    <a:pt x="50" y="140"/>
                  </a:lnTo>
                  <a:lnTo>
                    <a:pt x="54" y="145"/>
                  </a:lnTo>
                  <a:lnTo>
                    <a:pt x="73" y="135"/>
                  </a:lnTo>
                  <a:lnTo>
                    <a:pt x="104" y="140"/>
                  </a:lnTo>
                  <a:lnTo>
                    <a:pt x="104" y="137"/>
                  </a:lnTo>
                  <a:lnTo>
                    <a:pt x="125" y="83"/>
                  </a:lnTo>
                  <a:lnTo>
                    <a:pt x="120" y="67"/>
                  </a:lnTo>
                  <a:lnTo>
                    <a:pt x="125" y="62"/>
                  </a:lnTo>
                  <a:lnTo>
                    <a:pt x="128" y="64"/>
                  </a:lnTo>
                  <a:lnTo>
                    <a:pt x="125" y="59"/>
                  </a:lnTo>
                  <a:lnTo>
                    <a:pt x="125" y="50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06" y="43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2" y="48"/>
                  </a:lnTo>
                  <a:lnTo>
                    <a:pt x="85" y="31"/>
                  </a:lnTo>
                  <a:lnTo>
                    <a:pt x="90" y="29"/>
                  </a:lnTo>
                  <a:lnTo>
                    <a:pt x="92" y="24"/>
                  </a:lnTo>
                  <a:lnTo>
                    <a:pt x="97" y="24"/>
                  </a:lnTo>
                  <a:lnTo>
                    <a:pt x="102" y="15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99" y="3"/>
                  </a:lnTo>
                  <a:lnTo>
                    <a:pt x="94" y="0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78" y="15"/>
                  </a:lnTo>
                  <a:lnTo>
                    <a:pt x="71" y="17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80" y="24"/>
                  </a:lnTo>
                  <a:lnTo>
                    <a:pt x="83" y="26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43" y="29"/>
                  </a:lnTo>
                  <a:lnTo>
                    <a:pt x="40" y="29"/>
                  </a:lnTo>
                  <a:lnTo>
                    <a:pt x="35" y="43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2" name="Freeform 46"/>
            <p:cNvSpPr>
              <a:spLocks/>
            </p:cNvSpPr>
            <p:nvPr userDrawn="1"/>
          </p:nvSpPr>
          <p:spPr bwMode="auto">
            <a:xfrm>
              <a:off x="7099540" y="4691154"/>
              <a:ext cx="1543985" cy="1534938"/>
            </a:xfrm>
            <a:custGeom>
              <a:avLst/>
              <a:gdLst/>
              <a:ahLst/>
              <a:cxnLst>
                <a:cxn ang="0">
                  <a:pos x="200" y="59"/>
                </a:cxn>
                <a:cxn ang="0">
                  <a:pos x="200" y="52"/>
                </a:cxn>
                <a:cxn ang="0">
                  <a:pos x="200" y="52"/>
                </a:cxn>
                <a:cxn ang="0">
                  <a:pos x="189" y="55"/>
                </a:cxn>
                <a:cxn ang="0">
                  <a:pos x="167" y="64"/>
                </a:cxn>
                <a:cxn ang="0">
                  <a:pos x="160" y="78"/>
                </a:cxn>
                <a:cxn ang="0">
                  <a:pos x="165" y="83"/>
                </a:cxn>
                <a:cxn ang="0">
                  <a:pos x="170" y="85"/>
                </a:cxn>
                <a:cxn ang="0">
                  <a:pos x="167" y="114"/>
                </a:cxn>
                <a:cxn ang="0">
                  <a:pos x="203" y="140"/>
                </a:cxn>
                <a:cxn ang="0">
                  <a:pos x="248" y="201"/>
                </a:cxn>
                <a:cxn ang="0">
                  <a:pos x="260" y="208"/>
                </a:cxn>
                <a:cxn ang="0">
                  <a:pos x="288" y="206"/>
                </a:cxn>
                <a:cxn ang="0">
                  <a:pos x="283" y="218"/>
                </a:cxn>
                <a:cxn ang="0">
                  <a:pos x="349" y="244"/>
                </a:cxn>
                <a:cxn ang="0">
                  <a:pos x="368" y="281"/>
                </a:cxn>
                <a:cxn ang="0">
                  <a:pos x="326" y="258"/>
                </a:cxn>
                <a:cxn ang="0">
                  <a:pos x="309" y="284"/>
                </a:cxn>
                <a:cxn ang="0">
                  <a:pos x="328" y="300"/>
                </a:cxn>
                <a:cxn ang="0">
                  <a:pos x="330" y="319"/>
                </a:cxn>
                <a:cxn ang="0">
                  <a:pos x="319" y="348"/>
                </a:cxn>
                <a:cxn ang="0">
                  <a:pos x="302" y="369"/>
                </a:cxn>
                <a:cxn ang="0">
                  <a:pos x="293" y="369"/>
                </a:cxn>
                <a:cxn ang="0">
                  <a:pos x="304" y="331"/>
                </a:cxn>
                <a:cxn ang="0">
                  <a:pos x="278" y="281"/>
                </a:cxn>
                <a:cxn ang="0">
                  <a:pos x="274" y="286"/>
                </a:cxn>
                <a:cxn ang="0">
                  <a:pos x="257" y="262"/>
                </a:cxn>
                <a:cxn ang="0">
                  <a:pos x="238" y="262"/>
                </a:cxn>
                <a:cxn ang="0">
                  <a:pos x="236" y="255"/>
                </a:cxn>
                <a:cxn ang="0">
                  <a:pos x="212" y="241"/>
                </a:cxn>
                <a:cxn ang="0">
                  <a:pos x="160" y="208"/>
                </a:cxn>
                <a:cxn ang="0">
                  <a:pos x="141" y="194"/>
                </a:cxn>
                <a:cxn ang="0">
                  <a:pos x="101" y="130"/>
                </a:cxn>
                <a:cxn ang="0">
                  <a:pos x="54" y="114"/>
                </a:cxn>
                <a:cxn ang="0">
                  <a:pos x="28" y="137"/>
                </a:cxn>
                <a:cxn ang="0">
                  <a:pos x="23" y="135"/>
                </a:cxn>
                <a:cxn ang="0">
                  <a:pos x="23" y="123"/>
                </a:cxn>
                <a:cxn ang="0">
                  <a:pos x="9" y="118"/>
                </a:cxn>
                <a:cxn ang="0">
                  <a:pos x="2" y="92"/>
                </a:cxn>
                <a:cxn ang="0">
                  <a:pos x="2" y="83"/>
                </a:cxn>
                <a:cxn ang="0">
                  <a:pos x="2" y="52"/>
                </a:cxn>
                <a:cxn ang="0">
                  <a:pos x="40" y="43"/>
                </a:cxn>
                <a:cxn ang="0">
                  <a:pos x="49" y="29"/>
                </a:cxn>
                <a:cxn ang="0">
                  <a:pos x="75" y="26"/>
                </a:cxn>
                <a:cxn ang="0">
                  <a:pos x="80" y="31"/>
                </a:cxn>
                <a:cxn ang="0">
                  <a:pos x="99" y="33"/>
                </a:cxn>
                <a:cxn ang="0">
                  <a:pos x="96" y="26"/>
                </a:cxn>
                <a:cxn ang="0">
                  <a:pos x="99" y="21"/>
                </a:cxn>
                <a:cxn ang="0">
                  <a:pos x="104" y="19"/>
                </a:cxn>
                <a:cxn ang="0">
                  <a:pos x="111" y="12"/>
                </a:cxn>
                <a:cxn ang="0">
                  <a:pos x="156" y="10"/>
                </a:cxn>
                <a:cxn ang="0">
                  <a:pos x="198" y="21"/>
                </a:cxn>
                <a:cxn ang="0">
                  <a:pos x="196" y="33"/>
                </a:cxn>
                <a:cxn ang="0">
                  <a:pos x="196" y="40"/>
                </a:cxn>
                <a:cxn ang="0">
                  <a:pos x="210" y="57"/>
                </a:cxn>
                <a:cxn ang="0">
                  <a:pos x="208" y="59"/>
                </a:cxn>
                <a:cxn ang="0">
                  <a:pos x="200" y="59"/>
                </a:cxn>
                <a:cxn ang="0">
                  <a:pos x="200" y="59"/>
                </a:cxn>
              </a:cxnLst>
              <a:rect l="0" t="0" r="r" b="b"/>
              <a:pathLst>
                <a:path w="371" h="369">
                  <a:moveTo>
                    <a:pt x="200" y="59"/>
                  </a:moveTo>
                  <a:lnTo>
                    <a:pt x="200" y="59"/>
                  </a:lnTo>
                  <a:lnTo>
                    <a:pt x="203" y="55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89" y="55"/>
                  </a:lnTo>
                  <a:lnTo>
                    <a:pt x="172" y="64"/>
                  </a:lnTo>
                  <a:lnTo>
                    <a:pt x="167" y="64"/>
                  </a:lnTo>
                  <a:lnTo>
                    <a:pt x="163" y="71"/>
                  </a:lnTo>
                  <a:lnTo>
                    <a:pt x="160" y="78"/>
                  </a:lnTo>
                  <a:lnTo>
                    <a:pt x="165" y="83"/>
                  </a:lnTo>
                  <a:lnTo>
                    <a:pt x="167" y="83"/>
                  </a:lnTo>
                  <a:lnTo>
                    <a:pt x="170" y="85"/>
                  </a:lnTo>
                  <a:lnTo>
                    <a:pt x="163" y="99"/>
                  </a:lnTo>
                  <a:lnTo>
                    <a:pt x="167" y="114"/>
                  </a:lnTo>
                  <a:lnTo>
                    <a:pt x="198" y="140"/>
                  </a:lnTo>
                  <a:lnTo>
                    <a:pt x="203" y="140"/>
                  </a:lnTo>
                  <a:lnTo>
                    <a:pt x="243" y="201"/>
                  </a:lnTo>
                  <a:lnTo>
                    <a:pt x="248" y="201"/>
                  </a:lnTo>
                  <a:lnTo>
                    <a:pt x="260" y="210"/>
                  </a:lnTo>
                  <a:lnTo>
                    <a:pt x="260" y="208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88" y="210"/>
                  </a:lnTo>
                  <a:lnTo>
                    <a:pt x="283" y="218"/>
                  </a:lnTo>
                  <a:lnTo>
                    <a:pt x="283" y="220"/>
                  </a:lnTo>
                  <a:lnTo>
                    <a:pt x="349" y="244"/>
                  </a:lnTo>
                  <a:lnTo>
                    <a:pt x="371" y="267"/>
                  </a:lnTo>
                  <a:lnTo>
                    <a:pt x="368" y="281"/>
                  </a:lnTo>
                  <a:lnTo>
                    <a:pt x="328" y="258"/>
                  </a:lnTo>
                  <a:lnTo>
                    <a:pt x="326" y="258"/>
                  </a:lnTo>
                  <a:lnTo>
                    <a:pt x="316" y="265"/>
                  </a:lnTo>
                  <a:lnTo>
                    <a:pt x="309" y="284"/>
                  </a:lnTo>
                  <a:lnTo>
                    <a:pt x="311" y="291"/>
                  </a:lnTo>
                  <a:lnTo>
                    <a:pt x="328" y="300"/>
                  </a:lnTo>
                  <a:lnTo>
                    <a:pt x="330" y="307"/>
                  </a:lnTo>
                  <a:lnTo>
                    <a:pt x="330" y="319"/>
                  </a:lnTo>
                  <a:lnTo>
                    <a:pt x="319" y="331"/>
                  </a:lnTo>
                  <a:lnTo>
                    <a:pt x="319" y="348"/>
                  </a:lnTo>
                  <a:lnTo>
                    <a:pt x="309" y="352"/>
                  </a:lnTo>
                  <a:lnTo>
                    <a:pt x="302" y="369"/>
                  </a:lnTo>
                  <a:lnTo>
                    <a:pt x="295" y="369"/>
                  </a:lnTo>
                  <a:lnTo>
                    <a:pt x="293" y="369"/>
                  </a:lnTo>
                  <a:lnTo>
                    <a:pt x="295" y="338"/>
                  </a:lnTo>
                  <a:lnTo>
                    <a:pt x="304" y="331"/>
                  </a:lnTo>
                  <a:lnTo>
                    <a:pt x="281" y="281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4" y="286"/>
                  </a:lnTo>
                  <a:lnTo>
                    <a:pt x="257" y="274"/>
                  </a:lnTo>
                  <a:lnTo>
                    <a:pt x="257" y="262"/>
                  </a:lnTo>
                  <a:lnTo>
                    <a:pt x="255" y="260"/>
                  </a:lnTo>
                  <a:lnTo>
                    <a:pt x="238" y="262"/>
                  </a:lnTo>
                  <a:lnTo>
                    <a:pt x="238" y="258"/>
                  </a:lnTo>
                  <a:lnTo>
                    <a:pt x="236" y="255"/>
                  </a:lnTo>
                  <a:lnTo>
                    <a:pt x="229" y="253"/>
                  </a:lnTo>
                  <a:lnTo>
                    <a:pt x="212" y="241"/>
                  </a:lnTo>
                  <a:lnTo>
                    <a:pt x="196" y="239"/>
                  </a:lnTo>
                  <a:lnTo>
                    <a:pt x="160" y="208"/>
                  </a:lnTo>
                  <a:lnTo>
                    <a:pt x="158" y="208"/>
                  </a:lnTo>
                  <a:lnTo>
                    <a:pt x="141" y="194"/>
                  </a:lnTo>
                  <a:lnTo>
                    <a:pt x="134" y="194"/>
                  </a:lnTo>
                  <a:lnTo>
                    <a:pt x="101" y="130"/>
                  </a:lnTo>
                  <a:lnTo>
                    <a:pt x="68" y="114"/>
                  </a:lnTo>
                  <a:lnTo>
                    <a:pt x="54" y="114"/>
                  </a:lnTo>
                  <a:lnTo>
                    <a:pt x="40" y="133"/>
                  </a:lnTo>
                  <a:lnTo>
                    <a:pt x="28" y="137"/>
                  </a:lnTo>
                  <a:lnTo>
                    <a:pt x="23" y="135"/>
                  </a:lnTo>
                  <a:lnTo>
                    <a:pt x="23" y="123"/>
                  </a:lnTo>
                  <a:lnTo>
                    <a:pt x="14" y="121"/>
                  </a:lnTo>
                  <a:lnTo>
                    <a:pt x="9" y="118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2" y="83"/>
                  </a:lnTo>
                  <a:lnTo>
                    <a:pt x="9" y="76"/>
                  </a:lnTo>
                  <a:lnTo>
                    <a:pt x="2" y="52"/>
                  </a:lnTo>
                  <a:lnTo>
                    <a:pt x="35" y="47"/>
                  </a:lnTo>
                  <a:lnTo>
                    <a:pt x="40" y="43"/>
                  </a:lnTo>
                  <a:lnTo>
                    <a:pt x="40" y="38"/>
                  </a:lnTo>
                  <a:lnTo>
                    <a:pt x="49" y="29"/>
                  </a:lnTo>
                  <a:lnTo>
                    <a:pt x="66" y="50"/>
                  </a:lnTo>
                  <a:lnTo>
                    <a:pt x="75" y="26"/>
                  </a:lnTo>
                  <a:lnTo>
                    <a:pt x="78" y="29"/>
                  </a:lnTo>
                  <a:lnTo>
                    <a:pt x="80" y="31"/>
                  </a:lnTo>
                  <a:lnTo>
                    <a:pt x="96" y="33"/>
                  </a:lnTo>
                  <a:lnTo>
                    <a:pt x="99" y="33"/>
                  </a:lnTo>
                  <a:lnTo>
                    <a:pt x="99" y="31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4" y="19"/>
                  </a:lnTo>
                  <a:lnTo>
                    <a:pt x="106" y="10"/>
                  </a:lnTo>
                  <a:lnTo>
                    <a:pt x="111" y="12"/>
                  </a:lnTo>
                  <a:lnTo>
                    <a:pt x="153" y="0"/>
                  </a:lnTo>
                  <a:lnTo>
                    <a:pt x="156" y="10"/>
                  </a:lnTo>
                  <a:lnTo>
                    <a:pt x="172" y="19"/>
                  </a:lnTo>
                  <a:lnTo>
                    <a:pt x="198" y="21"/>
                  </a:lnTo>
                  <a:lnTo>
                    <a:pt x="193" y="33"/>
                  </a:lnTo>
                  <a:lnTo>
                    <a:pt x="196" y="33"/>
                  </a:lnTo>
                  <a:lnTo>
                    <a:pt x="196" y="40"/>
                  </a:lnTo>
                  <a:lnTo>
                    <a:pt x="200" y="50"/>
                  </a:lnTo>
                  <a:lnTo>
                    <a:pt x="210" y="57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5" y="62"/>
                  </a:lnTo>
                  <a:lnTo>
                    <a:pt x="200" y="5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3" name="Freeform 47"/>
            <p:cNvSpPr>
              <a:spLocks/>
            </p:cNvSpPr>
            <p:nvPr userDrawn="1"/>
          </p:nvSpPr>
          <p:spPr bwMode="auto">
            <a:xfrm>
              <a:off x="7275951" y="5695347"/>
              <a:ext cx="192998" cy="4101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40" y="7"/>
                </a:cxn>
                <a:cxn ang="0">
                  <a:pos x="47" y="78"/>
                </a:cxn>
                <a:cxn ang="0">
                  <a:pos x="43" y="88"/>
                </a:cxn>
                <a:cxn ang="0">
                  <a:pos x="40" y="88"/>
                </a:cxn>
                <a:cxn ang="0">
                  <a:pos x="36" y="88"/>
                </a:cxn>
                <a:cxn ang="0">
                  <a:pos x="33" y="88"/>
                </a:cxn>
                <a:cxn ang="0">
                  <a:pos x="33" y="88"/>
                </a:cxn>
                <a:cxn ang="0">
                  <a:pos x="31" y="88"/>
                </a:cxn>
                <a:cxn ang="0">
                  <a:pos x="26" y="99"/>
                </a:cxn>
                <a:cxn ang="0">
                  <a:pos x="19" y="99"/>
                </a:cxn>
                <a:cxn ang="0">
                  <a:pos x="14" y="97"/>
                </a:cxn>
                <a:cxn ang="0">
                  <a:pos x="7" y="88"/>
                </a:cxn>
                <a:cxn ang="0">
                  <a:pos x="7" y="64"/>
                </a:cxn>
                <a:cxn ang="0">
                  <a:pos x="10" y="59"/>
                </a:cxn>
                <a:cxn ang="0">
                  <a:pos x="10" y="57"/>
                </a:cxn>
                <a:cxn ang="0">
                  <a:pos x="7" y="55"/>
                </a:cxn>
                <a:cxn ang="0">
                  <a:pos x="5" y="33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99">
                  <a:moveTo>
                    <a:pt x="29" y="0"/>
                  </a:moveTo>
                  <a:lnTo>
                    <a:pt x="29" y="0"/>
                  </a:lnTo>
                  <a:lnTo>
                    <a:pt x="40" y="7"/>
                  </a:lnTo>
                  <a:lnTo>
                    <a:pt x="47" y="78"/>
                  </a:lnTo>
                  <a:lnTo>
                    <a:pt x="43" y="88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4" y="97"/>
                  </a:lnTo>
                  <a:lnTo>
                    <a:pt x="7" y="88"/>
                  </a:lnTo>
                  <a:lnTo>
                    <a:pt x="7" y="64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7" y="55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4" name="Freeform 48"/>
            <p:cNvSpPr>
              <a:spLocks/>
            </p:cNvSpPr>
            <p:nvPr userDrawn="1"/>
          </p:nvSpPr>
          <p:spPr bwMode="auto">
            <a:xfrm>
              <a:off x="7867008" y="6170303"/>
              <a:ext cx="425199" cy="28195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102" y="2"/>
                </a:cxn>
                <a:cxn ang="0">
                  <a:pos x="90" y="40"/>
                </a:cxn>
                <a:cxn ang="0">
                  <a:pos x="94" y="49"/>
                </a:cxn>
                <a:cxn ang="0">
                  <a:pos x="92" y="68"/>
                </a:cxn>
                <a:cxn ang="0">
                  <a:pos x="80" y="68"/>
                </a:cxn>
                <a:cxn ang="0">
                  <a:pos x="68" y="61"/>
                </a:cxn>
                <a:cxn ang="0">
                  <a:pos x="66" y="59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4" y="14"/>
                </a:cxn>
                <a:cxn ang="0">
                  <a:pos x="26" y="9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2" y="19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90" y="40"/>
                  </a:lnTo>
                  <a:lnTo>
                    <a:pt x="94" y="49"/>
                  </a:lnTo>
                  <a:lnTo>
                    <a:pt x="92" y="68"/>
                  </a:lnTo>
                  <a:lnTo>
                    <a:pt x="80" y="68"/>
                  </a:lnTo>
                  <a:lnTo>
                    <a:pt x="68" y="61"/>
                  </a:lnTo>
                  <a:lnTo>
                    <a:pt x="66" y="59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4" y="14"/>
                  </a:lnTo>
                  <a:lnTo>
                    <a:pt x="26" y="9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9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5" name="Freeform 49"/>
            <p:cNvSpPr>
              <a:spLocks/>
            </p:cNvSpPr>
            <p:nvPr userDrawn="1"/>
          </p:nvSpPr>
          <p:spPr bwMode="auto">
            <a:xfrm>
              <a:off x="8583212" y="2400810"/>
              <a:ext cx="471940" cy="313622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90" y="12"/>
                </a:cxn>
                <a:cxn ang="0">
                  <a:pos x="90" y="2"/>
                </a:cxn>
                <a:cxn ang="0">
                  <a:pos x="48" y="0"/>
                </a:cxn>
                <a:cxn ang="0">
                  <a:pos x="22" y="14"/>
                </a:cxn>
                <a:cxn ang="0">
                  <a:pos x="15" y="23"/>
                </a:cxn>
                <a:cxn ang="0">
                  <a:pos x="3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8"/>
                </a:cxn>
                <a:cxn ang="0">
                  <a:pos x="3" y="49"/>
                </a:cxn>
                <a:cxn ang="0">
                  <a:pos x="3" y="52"/>
                </a:cxn>
                <a:cxn ang="0">
                  <a:pos x="7" y="54"/>
                </a:cxn>
                <a:cxn ang="0">
                  <a:pos x="12" y="71"/>
                </a:cxn>
                <a:cxn ang="0">
                  <a:pos x="26" y="73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6" y="71"/>
                </a:cxn>
                <a:cxn ang="0">
                  <a:pos x="36" y="75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64" y="66"/>
                </a:cxn>
                <a:cxn ang="0">
                  <a:pos x="69" y="71"/>
                </a:cxn>
                <a:cxn ang="0">
                  <a:pos x="85" y="73"/>
                </a:cxn>
                <a:cxn ang="0">
                  <a:pos x="93" y="68"/>
                </a:cxn>
                <a:cxn ang="0">
                  <a:pos x="109" y="71"/>
                </a:cxn>
                <a:cxn ang="0">
                  <a:pos x="111" y="71"/>
                </a:cxn>
                <a:cxn ang="0">
                  <a:pos x="114" y="66"/>
                </a:cxn>
                <a:cxn ang="0">
                  <a:pos x="78" y="19"/>
                </a:cxn>
                <a:cxn ang="0">
                  <a:pos x="78" y="16"/>
                </a:cxn>
                <a:cxn ang="0">
                  <a:pos x="81" y="14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114" h="75">
                  <a:moveTo>
                    <a:pt x="90" y="12"/>
                  </a:moveTo>
                  <a:lnTo>
                    <a:pt x="90" y="12"/>
                  </a:lnTo>
                  <a:lnTo>
                    <a:pt x="90" y="2"/>
                  </a:lnTo>
                  <a:lnTo>
                    <a:pt x="48" y="0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3" y="28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7" y="54"/>
                  </a:lnTo>
                  <a:lnTo>
                    <a:pt x="12" y="71"/>
                  </a:lnTo>
                  <a:lnTo>
                    <a:pt x="26" y="73"/>
                  </a:lnTo>
                  <a:lnTo>
                    <a:pt x="31" y="68"/>
                  </a:lnTo>
                  <a:lnTo>
                    <a:pt x="36" y="71"/>
                  </a:lnTo>
                  <a:lnTo>
                    <a:pt x="36" y="75"/>
                  </a:lnTo>
                  <a:lnTo>
                    <a:pt x="48" y="66"/>
                  </a:lnTo>
                  <a:lnTo>
                    <a:pt x="62" y="64"/>
                  </a:lnTo>
                  <a:lnTo>
                    <a:pt x="64" y="66"/>
                  </a:lnTo>
                  <a:lnTo>
                    <a:pt x="69" y="71"/>
                  </a:lnTo>
                  <a:lnTo>
                    <a:pt x="85" y="73"/>
                  </a:lnTo>
                  <a:lnTo>
                    <a:pt x="93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4" y="66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81" y="14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6" name="Freeform 50"/>
            <p:cNvSpPr>
              <a:spLocks/>
            </p:cNvSpPr>
            <p:nvPr userDrawn="1"/>
          </p:nvSpPr>
          <p:spPr bwMode="auto">
            <a:xfrm>
              <a:off x="8907388" y="2450567"/>
              <a:ext cx="91976" cy="123639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30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2" y="30"/>
                </a:cxn>
              </a:cxnLst>
              <a:rect l="0" t="0" r="r" b="b"/>
              <a:pathLst>
                <a:path w="22" h="30">
                  <a:moveTo>
                    <a:pt x="22" y="30"/>
                  </a:moveTo>
                  <a:lnTo>
                    <a:pt x="22" y="30"/>
                  </a:lnTo>
                  <a:lnTo>
                    <a:pt x="7" y="9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7" name="Freeform 51"/>
            <p:cNvSpPr>
              <a:spLocks/>
            </p:cNvSpPr>
            <p:nvPr userDrawn="1"/>
          </p:nvSpPr>
          <p:spPr bwMode="auto">
            <a:xfrm>
              <a:off x="8471635" y="2676736"/>
              <a:ext cx="666446" cy="482495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5" y="5"/>
                </a:cxn>
                <a:cxn ang="0">
                  <a:pos x="119" y="5"/>
                </a:cxn>
                <a:cxn ang="0">
                  <a:pos x="111" y="7"/>
                </a:cxn>
                <a:cxn ang="0">
                  <a:pos x="95" y="5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59" y="14"/>
                </a:cxn>
                <a:cxn ang="0">
                  <a:pos x="59" y="47"/>
                </a:cxn>
                <a:cxn ang="0">
                  <a:pos x="45" y="52"/>
                </a:cxn>
                <a:cxn ang="0">
                  <a:pos x="24" y="40"/>
                </a:cxn>
                <a:cxn ang="0">
                  <a:pos x="22" y="31"/>
                </a:cxn>
                <a:cxn ang="0">
                  <a:pos x="5" y="42"/>
                </a:cxn>
                <a:cxn ang="0">
                  <a:pos x="0" y="116"/>
                </a:cxn>
                <a:cxn ang="0">
                  <a:pos x="3" y="116"/>
                </a:cxn>
                <a:cxn ang="0">
                  <a:pos x="3" y="116"/>
                </a:cxn>
                <a:cxn ang="0">
                  <a:pos x="5" y="116"/>
                </a:cxn>
                <a:cxn ang="0">
                  <a:pos x="24" y="87"/>
                </a:cxn>
                <a:cxn ang="0">
                  <a:pos x="36" y="87"/>
                </a:cxn>
                <a:cxn ang="0">
                  <a:pos x="52" y="78"/>
                </a:cxn>
                <a:cxn ang="0">
                  <a:pos x="69" y="80"/>
                </a:cxn>
                <a:cxn ang="0">
                  <a:pos x="78" y="71"/>
                </a:cxn>
                <a:cxn ang="0">
                  <a:pos x="81" y="71"/>
                </a:cxn>
                <a:cxn ang="0">
                  <a:pos x="109" y="83"/>
                </a:cxn>
                <a:cxn ang="0">
                  <a:pos x="109" y="85"/>
                </a:cxn>
                <a:cxn ang="0">
                  <a:pos x="111" y="90"/>
                </a:cxn>
                <a:cxn ang="0">
                  <a:pos x="114" y="92"/>
                </a:cxn>
                <a:cxn ang="0">
                  <a:pos x="133" y="94"/>
                </a:cxn>
                <a:cxn ang="0">
                  <a:pos x="135" y="75"/>
                </a:cxn>
                <a:cxn ang="0">
                  <a:pos x="159" y="45"/>
                </a:cxn>
                <a:cxn ang="0">
                  <a:pos x="145" y="24"/>
                </a:cxn>
                <a:cxn ang="0">
                  <a:pos x="147" y="7"/>
                </a:cxn>
                <a:cxn ang="0">
                  <a:pos x="147" y="5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59" h="116">
                  <a:moveTo>
                    <a:pt x="142" y="0"/>
                  </a:moveTo>
                  <a:lnTo>
                    <a:pt x="142" y="0"/>
                  </a:lnTo>
                  <a:lnTo>
                    <a:pt x="135" y="5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59" y="14"/>
                  </a:lnTo>
                  <a:lnTo>
                    <a:pt x="59" y="47"/>
                  </a:lnTo>
                  <a:lnTo>
                    <a:pt x="45" y="52"/>
                  </a:lnTo>
                  <a:lnTo>
                    <a:pt x="24" y="40"/>
                  </a:lnTo>
                  <a:lnTo>
                    <a:pt x="22" y="31"/>
                  </a:lnTo>
                  <a:lnTo>
                    <a:pt x="5" y="42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24" y="87"/>
                  </a:lnTo>
                  <a:lnTo>
                    <a:pt x="36" y="87"/>
                  </a:lnTo>
                  <a:lnTo>
                    <a:pt x="52" y="78"/>
                  </a:lnTo>
                  <a:lnTo>
                    <a:pt x="69" y="80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109" y="83"/>
                  </a:lnTo>
                  <a:lnTo>
                    <a:pt x="109" y="85"/>
                  </a:lnTo>
                  <a:lnTo>
                    <a:pt x="111" y="90"/>
                  </a:lnTo>
                  <a:lnTo>
                    <a:pt x="114" y="92"/>
                  </a:lnTo>
                  <a:lnTo>
                    <a:pt x="133" y="94"/>
                  </a:lnTo>
                  <a:lnTo>
                    <a:pt x="135" y="75"/>
                  </a:lnTo>
                  <a:lnTo>
                    <a:pt x="159" y="45"/>
                  </a:lnTo>
                  <a:lnTo>
                    <a:pt x="145" y="24"/>
                  </a:lnTo>
                  <a:lnTo>
                    <a:pt x="147" y="7"/>
                  </a:lnTo>
                  <a:lnTo>
                    <a:pt x="147" y="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8" name="Freeform 52"/>
            <p:cNvSpPr>
              <a:spLocks/>
            </p:cNvSpPr>
            <p:nvPr userDrawn="1"/>
          </p:nvSpPr>
          <p:spPr bwMode="auto">
            <a:xfrm>
              <a:off x="8500283" y="2972264"/>
              <a:ext cx="526222" cy="361871"/>
            </a:xfrm>
            <a:custGeom>
              <a:avLst/>
              <a:gdLst/>
              <a:ahLst/>
              <a:cxnLst>
                <a:cxn ang="0">
                  <a:pos x="126" y="26"/>
                </a:cxn>
                <a:cxn ang="0">
                  <a:pos x="104" y="21"/>
                </a:cxn>
                <a:cxn ang="0">
                  <a:pos x="100" y="14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62" y="12"/>
                </a:cxn>
                <a:cxn ang="0">
                  <a:pos x="45" y="7"/>
                </a:cxn>
                <a:cxn ang="0">
                  <a:pos x="29" y="19"/>
                </a:cxn>
                <a:cxn ang="0">
                  <a:pos x="19" y="16"/>
                </a:cxn>
                <a:cxn ang="0">
                  <a:pos x="0" y="40"/>
                </a:cxn>
                <a:cxn ang="0">
                  <a:pos x="5" y="45"/>
                </a:cxn>
                <a:cxn ang="0">
                  <a:pos x="5" y="52"/>
                </a:cxn>
                <a:cxn ang="0">
                  <a:pos x="5" y="54"/>
                </a:cxn>
                <a:cxn ang="0">
                  <a:pos x="45" y="59"/>
                </a:cxn>
                <a:cxn ang="0">
                  <a:pos x="48" y="61"/>
                </a:cxn>
                <a:cxn ang="0">
                  <a:pos x="55" y="80"/>
                </a:cxn>
                <a:cxn ang="0">
                  <a:pos x="60" y="78"/>
                </a:cxn>
                <a:cxn ang="0">
                  <a:pos x="78" y="82"/>
                </a:cxn>
                <a:cxn ang="0">
                  <a:pos x="83" y="87"/>
                </a:cxn>
                <a:cxn ang="0">
                  <a:pos x="90" y="87"/>
                </a:cxn>
                <a:cxn ang="0">
                  <a:pos x="119" y="75"/>
                </a:cxn>
                <a:cxn ang="0">
                  <a:pos x="126" y="26"/>
                </a:cxn>
                <a:cxn ang="0">
                  <a:pos x="126" y="26"/>
                </a:cxn>
                <a:cxn ang="0">
                  <a:pos x="126" y="26"/>
                </a:cxn>
              </a:cxnLst>
              <a:rect l="0" t="0" r="r" b="b"/>
              <a:pathLst>
                <a:path w="126" h="87">
                  <a:moveTo>
                    <a:pt x="126" y="26"/>
                  </a:moveTo>
                  <a:lnTo>
                    <a:pt x="104" y="21"/>
                  </a:lnTo>
                  <a:lnTo>
                    <a:pt x="100" y="14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2" y="12"/>
                  </a:lnTo>
                  <a:lnTo>
                    <a:pt x="45" y="7"/>
                  </a:lnTo>
                  <a:lnTo>
                    <a:pt x="29" y="19"/>
                  </a:lnTo>
                  <a:lnTo>
                    <a:pt x="19" y="16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45" y="59"/>
                  </a:lnTo>
                  <a:lnTo>
                    <a:pt x="48" y="61"/>
                  </a:lnTo>
                  <a:lnTo>
                    <a:pt x="55" y="80"/>
                  </a:lnTo>
                  <a:lnTo>
                    <a:pt x="60" y="78"/>
                  </a:lnTo>
                  <a:lnTo>
                    <a:pt x="78" y="82"/>
                  </a:lnTo>
                  <a:lnTo>
                    <a:pt x="83" y="87"/>
                  </a:lnTo>
                  <a:lnTo>
                    <a:pt x="90" y="87"/>
                  </a:lnTo>
                  <a:lnTo>
                    <a:pt x="119" y="75"/>
                  </a:lnTo>
                  <a:lnTo>
                    <a:pt x="126" y="2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89" name="Freeform 53"/>
            <p:cNvSpPr>
              <a:spLocks/>
            </p:cNvSpPr>
            <p:nvPr userDrawn="1"/>
          </p:nvSpPr>
          <p:spPr bwMode="auto">
            <a:xfrm>
              <a:off x="8847076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  <a:cxn ang="0">
                  <a:pos x="69" y="9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0" name="Freeform 54"/>
            <p:cNvSpPr>
              <a:spLocks/>
            </p:cNvSpPr>
            <p:nvPr userDrawn="1"/>
          </p:nvSpPr>
          <p:spPr bwMode="auto">
            <a:xfrm>
              <a:off x="8847076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1" name="Freeform 55"/>
            <p:cNvSpPr>
              <a:spLocks/>
            </p:cNvSpPr>
            <p:nvPr userDrawn="1"/>
          </p:nvSpPr>
          <p:spPr bwMode="auto">
            <a:xfrm>
              <a:off x="8847076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2" name="Freeform 56"/>
            <p:cNvSpPr>
              <a:spLocks/>
            </p:cNvSpPr>
            <p:nvPr userDrawn="1"/>
          </p:nvSpPr>
          <p:spPr bwMode="auto">
            <a:xfrm>
              <a:off x="8860647" y="3403495"/>
              <a:ext cx="1945059" cy="1280121"/>
            </a:xfrm>
            <a:custGeom>
              <a:avLst/>
              <a:gdLst/>
              <a:ahLst/>
              <a:cxnLst>
                <a:cxn ang="0">
                  <a:pos x="193" y="19"/>
                </a:cxn>
                <a:cxn ang="0">
                  <a:pos x="172" y="45"/>
                </a:cxn>
                <a:cxn ang="0">
                  <a:pos x="191" y="90"/>
                </a:cxn>
                <a:cxn ang="0">
                  <a:pos x="184" y="90"/>
                </a:cxn>
                <a:cxn ang="0">
                  <a:pos x="165" y="64"/>
                </a:cxn>
                <a:cxn ang="0">
                  <a:pos x="137" y="71"/>
                </a:cxn>
                <a:cxn ang="0">
                  <a:pos x="134" y="73"/>
                </a:cxn>
                <a:cxn ang="0">
                  <a:pos x="101" y="82"/>
                </a:cxn>
                <a:cxn ang="0">
                  <a:pos x="96" y="82"/>
                </a:cxn>
                <a:cxn ang="0">
                  <a:pos x="28" y="111"/>
                </a:cxn>
                <a:cxn ang="0">
                  <a:pos x="9" y="175"/>
                </a:cxn>
                <a:cxn ang="0">
                  <a:pos x="9" y="189"/>
                </a:cxn>
                <a:cxn ang="0">
                  <a:pos x="4" y="191"/>
                </a:cxn>
                <a:cxn ang="0">
                  <a:pos x="18" y="231"/>
                </a:cxn>
                <a:cxn ang="0">
                  <a:pos x="70" y="224"/>
                </a:cxn>
                <a:cxn ang="0">
                  <a:pos x="82" y="229"/>
                </a:cxn>
                <a:cxn ang="0">
                  <a:pos x="141" y="208"/>
                </a:cxn>
                <a:cxn ang="0">
                  <a:pos x="174" y="193"/>
                </a:cxn>
                <a:cxn ang="0">
                  <a:pos x="219" y="231"/>
                </a:cxn>
                <a:cxn ang="0">
                  <a:pos x="238" y="250"/>
                </a:cxn>
                <a:cxn ang="0">
                  <a:pos x="215" y="281"/>
                </a:cxn>
                <a:cxn ang="0">
                  <a:pos x="231" y="290"/>
                </a:cxn>
                <a:cxn ang="0">
                  <a:pos x="238" y="288"/>
                </a:cxn>
                <a:cxn ang="0">
                  <a:pos x="243" y="279"/>
                </a:cxn>
                <a:cxn ang="0">
                  <a:pos x="241" y="253"/>
                </a:cxn>
                <a:cxn ang="0">
                  <a:pos x="257" y="241"/>
                </a:cxn>
                <a:cxn ang="0">
                  <a:pos x="285" y="229"/>
                </a:cxn>
                <a:cxn ang="0">
                  <a:pos x="288" y="236"/>
                </a:cxn>
                <a:cxn ang="0">
                  <a:pos x="271" y="243"/>
                </a:cxn>
                <a:cxn ang="0">
                  <a:pos x="269" y="250"/>
                </a:cxn>
                <a:cxn ang="0">
                  <a:pos x="283" y="255"/>
                </a:cxn>
                <a:cxn ang="0">
                  <a:pos x="304" y="260"/>
                </a:cxn>
                <a:cxn ang="0">
                  <a:pos x="342" y="248"/>
                </a:cxn>
                <a:cxn ang="0">
                  <a:pos x="335" y="257"/>
                </a:cxn>
                <a:cxn ang="0">
                  <a:pos x="333" y="257"/>
                </a:cxn>
                <a:cxn ang="0">
                  <a:pos x="316" y="279"/>
                </a:cxn>
                <a:cxn ang="0">
                  <a:pos x="323" y="281"/>
                </a:cxn>
                <a:cxn ang="0">
                  <a:pos x="335" y="281"/>
                </a:cxn>
                <a:cxn ang="0">
                  <a:pos x="349" y="281"/>
                </a:cxn>
                <a:cxn ang="0">
                  <a:pos x="349" y="302"/>
                </a:cxn>
                <a:cxn ang="0">
                  <a:pos x="382" y="286"/>
                </a:cxn>
                <a:cxn ang="0">
                  <a:pos x="408" y="269"/>
                </a:cxn>
                <a:cxn ang="0">
                  <a:pos x="430" y="260"/>
                </a:cxn>
                <a:cxn ang="0">
                  <a:pos x="427" y="250"/>
                </a:cxn>
                <a:cxn ang="0">
                  <a:pos x="408" y="248"/>
                </a:cxn>
                <a:cxn ang="0">
                  <a:pos x="370" y="243"/>
                </a:cxn>
                <a:cxn ang="0">
                  <a:pos x="356" y="231"/>
                </a:cxn>
                <a:cxn ang="0">
                  <a:pos x="408" y="193"/>
                </a:cxn>
                <a:cxn ang="0">
                  <a:pos x="439" y="167"/>
                </a:cxn>
                <a:cxn ang="0">
                  <a:pos x="434" y="158"/>
                </a:cxn>
                <a:cxn ang="0">
                  <a:pos x="439" y="149"/>
                </a:cxn>
                <a:cxn ang="0">
                  <a:pos x="467" y="130"/>
                </a:cxn>
                <a:cxn ang="0">
                  <a:pos x="456" y="104"/>
                </a:cxn>
                <a:cxn ang="0">
                  <a:pos x="439" y="68"/>
                </a:cxn>
                <a:cxn ang="0">
                  <a:pos x="366" y="56"/>
                </a:cxn>
                <a:cxn ang="0">
                  <a:pos x="316" y="47"/>
                </a:cxn>
                <a:cxn ang="0">
                  <a:pos x="307" y="40"/>
                </a:cxn>
                <a:cxn ang="0">
                  <a:pos x="297" y="30"/>
                </a:cxn>
                <a:cxn ang="0">
                  <a:pos x="267" y="23"/>
                </a:cxn>
                <a:cxn ang="0">
                  <a:pos x="271" y="19"/>
                </a:cxn>
                <a:cxn ang="0">
                  <a:pos x="257" y="12"/>
                </a:cxn>
                <a:cxn ang="0">
                  <a:pos x="196" y="19"/>
                </a:cxn>
                <a:cxn ang="0">
                  <a:pos x="193" y="19"/>
                </a:cxn>
              </a:cxnLst>
              <a:rect l="0" t="0" r="r" b="b"/>
              <a:pathLst>
                <a:path w="467" h="307">
                  <a:moveTo>
                    <a:pt x="193" y="19"/>
                  </a:moveTo>
                  <a:lnTo>
                    <a:pt x="193" y="19"/>
                  </a:lnTo>
                  <a:lnTo>
                    <a:pt x="174" y="35"/>
                  </a:lnTo>
                  <a:lnTo>
                    <a:pt x="172" y="45"/>
                  </a:lnTo>
                  <a:lnTo>
                    <a:pt x="193" y="87"/>
                  </a:lnTo>
                  <a:lnTo>
                    <a:pt x="191" y="90"/>
                  </a:lnTo>
                  <a:lnTo>
                    <a:pt x="186" y="90"/>
                  </a:lnTo>
                  <a:lnTo>
                    <a:pt x="184" y="90"/>
                  </a:lnTo>
                  <a:lnTo>
                    <a:pt x="179" y="73"/>
                  </a:lnTo>
                  <a:lnTo>
                    <a:pt x="165" y="64"/>
                  </a:lnTo>
                  <a:lnTo>
                    <a:pt x="148" y="64"/>
                  </a:lnTo>
                  <a:lnTo>
                    <a:pt x="137" y="71"/>
                  </a:lnTo>
                  <a:lnTo>
                    <a:pt x="134" y="73"/>
                  </a:lnTo>
                  <a:lnTo>
                    <a:pt x="120" y="68"/>
                  </a:lnTo>
                  <a:lnTo>
                    <a:pt x="101" y="82"/>
                  </a:lnTo>
                  <a:lnTo>
                    <a:pt x="99" y="82"/>
                  </a:lnTo>
                  <a:lnTo>
                    <a:pt x="96" y="82"/>
                  </a:lnTo>
                  <a:lnTo>
                    <a:pt x="54" y="85"/>
                  </a:lnTo>
                  <a:lnTo>
                    <a:pt x="28" y="111"/>
                  </a:lnTo>
                  <a:lnTo>
                    <a:pt x="33" y="125"/>
                  </a:lnTo>
                  <a:lnTo>
                    <a:pt x="9" y="175"/>
                  </a:lnTo>
                  <a:lnTo>
                    <a:pt x="11" y="186"/>
                  </a:lnTo>
                  <a:lnTo>
                    <a:pt x="9" y="189"/>
                  </a:lnTo>
                  <a:lnTo>
                    <a:pt x="7" y="191"/>
                  </a:lnTo>
                  <a:lnTo>
                    <a:pt x="4" y="191"/>
                  </a:lnTo>
                  <a:lnTo>
                    <a:pt x="0" y="219"/>
                  </a:lnTo>
                  <a:lnTo>
                    <a:pt x="18" y="231"/>
                  </a:lnTo>
                  <a:lnTo>
                    <a:pt x="23" y="236"/>
                  </a:lnTo>
                  <a:lnTo>
                    <a:pt x="70" y="224"/>
                  </a:lnTo>
                  <a:lnTo>
                    <a:pt x="80" y="229"/>
                  </a:lnTo>
                  <a:lnTo>
                    <a:pt x="82" y="229"/>
                  </a:lnTo>
                  <a:lnTo>
                    <a:pt x="127" y="198"/>
                  </a:lnTo>
                  <a:lnTo>
                    <a:pt x="141" y="208"/>
                  </a:lnTo>
                  <a:lnTo>
                    <a:pt x="167" y="201"/>
                  </a:lnTo>
                  <a:lnTo>
                    <a:pt x="174" y="193"/>
                  </a:lnTo>
                  <a:lnTo>
                    <a:pt x="205" y="201"/>
                  </a:lnTo>
                  <a:lnTo>
                    <a:pt x="219" y="231"/>
                  </a:lnTo>
                  <a:lnTo>
                    <a:pt x="231" y="236"/>
                  </a:lnTo>
                  <a:lnTo>
                    <a:pt x="238" y="250"/>
                  </a:lnTo>
                  <a:lnTo>
                    <a:pt x="231" y="253"/>
                  </a:lnTo>
                  <a:lnTo>
                    <a:pt x="215" y="281"/>
                  </a:lnTo>
                  <a:lnTo>
                    <a:pt x="219" y="297"/>
                  </a:lnTo>
                  <a:lnTo>
                    <a:pt x="231" y="290"/>
                  </a:lnTo>
                  <a:lnTo>
                    <a:pt x="236" y="290"/>
                  </a:lnTo>
                  <a:lnTo>
                    <a:pt x="238" y="288"/>
                  </a:lnTo>
                  <a:lnTo>
                    <a:pt x="236" y="281"/>
                  </a:lnTo>
                  <a:lnTo>
                    <a:pt x="243" y="279"/>
                  </a:lnTo>
                  <a:lnTo>
                    <a:pt x="245" y="274"/>
                  </a:lnTo>
                  <a:lnTo>
                    <a:pt x="241" y="253"/>
                  </a:lnTo>
                  <a:lnTo>
                    <a:pt x="252" y="257"/>
                  </a:lnTo>
                  <a:lnTo>
                    <a:pt x="257" y="241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88" y="231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71" y="243"/>
                  </a:lnTo>
                  <a:lnTo>
                    <a:pt x="269" y="243"/>
                  </a:lnTo>
                  <a:lnTo>
                    <a:pt x="269" y="250"/>
                  </a:lnTo>
                  <a:lnTo>
                    <a:pt x="269" y="253"/>
                  </a:lnTo>
                  <a:lnTo>
                    <a:pt x="283" y="255"/>
                  </a:lnTo>
                  <a:lnTo>
                    <a:pt x="288" y="253"/>
                  </a:lnTo>
                  <a:lnTo>
                    <a:pt x="304" y="260"/>
                  </a:lnTo>
                  <a:lnTo>
                    <a:pt x="333" y="245"/>
                  </a:lnTo>
                  <a:lnTo>
                    <a:pt x="342" y="248"/>
                  </a:lnTo>
                  <a:lnTo>
                    <a:pt x="337" y="257"/>
                  </a:lnTo>
                  <a:lnTo>
                    <a:pt x="335" y="257"/>
                  </a:lnTo>
                  <a:lnTo>
                    <a:pt x="333" y="257"/>
                  </a:lnTo>
                  <a:lnTo>
                    <a:pt x="316" y="274"/>
                  </a:lnTo>
                  <a:lnTo>
                    <a:pt x="316" y="279"/>
                  </a:lnTo>
                  <a:lnTo>
                    <a:pt x="321" y="281"/>
                  </a:lnTo>
                  <a:lnTo>
                    <a:pt x="323" y="281"/>
                  </a:lnTo>
                  <a:lnTo>
                    <a:pt x="335" y="274"/>
                  </a:lnTo>
                  <a:lnTo>
                    <a:pt x="335" y="281"/>
                  </a:lnTo>
                  <a:lnTo>
                    <a:pt x="337" y="281"/>
                  </a:lnTo>
                  <a:lnTo>
                    <a:pt x="349" y="281"/>
                  </a:lnTo>
                  <a:lnTo>
                    <a:pt x="347" y="300"/>
                  </a:lnTo>
                  <a:lnTo>
                    <a:pt x="349" y="302"/>
                  </a:lnTo>
                  <a:lnTo>
                    <a:pt x="366" y="307"/>
                  </a:lnTo>
                  <a:lnTo>
                    <a:pt x="382" y="286"/>
                  </a:lnTo>
                  <a:lnTo>
                    <a:pt x="401" y="281"/>
                  </a:lnTo>
                  <a:lnTo>
                    <a:pt x="408" y="269"/>
                  </a:lnTo>
                  <a:lnTo>
                    <a:pt x="422" y="267"/>
                  </a:lnTo>
                  <a:lnTo>
                    <a:pt x="430" y="260"/>
                  </a:lnTo>
                  <a:lnTo>
                    <a:pt x="430" y="253"/>
                  </a:lnTo>
                  <a:lnTo>
                    <a:pt x="427" y="250"/>
                  </a:lnTo>
                  <a:lnTo>
                    <a:pt x="425" y="248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70" y="243"/>
                  </a:lnTo>
                  <a:lnTo>
                    <a:pt x="352" y="241"/>
                  </a:lnTo>
                  <a:lnTo>
                    <a:pt x="356" y="231"/>
                  </a:lnTo>
                  <a:lnTo>
                    <a:pt x="385" y="224"/>
                  </a:lnTo>
                  <a:lnTo>
                    <a:pt x="408" y="193"/>
                  </a:lnTo>
                  <a:lnTo>
                    <a:pt x="422" y="191"/>
                  </a:lnTo>
                  <a:lnTo>
                    <a:pt x="439" y="167"/>
                  </a:lnTo>
                  <a:lnTo>
                    <a:pt x="439" y="165"/>
                  </a:lnTo>
                  <a:lnTo>
                    <a:pt x="434" y="158"/>
                  </a:lnTo>
                  <a:lnTo>
                    <a:pt x="434" y="156"/>
                  </a:lnTo>
                  <a:lnTo>
                    <a:pt x="439" y="149"/>
                  </a:lnTo>
                  <a:lnTo>
                    <a:pt x="465" y="134"/>
                  </a:lnTo>
                  <a:lnTo>
                    <a:pt x="467" y="130"/>
                  </a:lnTo>
                  <a:lnTo>
                    <a:pt x="467" y="118"/>
                  </a:lnTo>
                  <a:lnTo>
                    <a:pt x="456" y="104"/>
                  </a:lnTo>
                  <a:lnTo>
                    <a:pt x="453" y="78"/>
                  </a:lnTo>
                  <a:lnTo>
                    <a:pt x="439" y="68"/>
                  </a:lnTo>
                  <a:lnTo>
                    <a:pt x="392" y="68"/>
                  </a:lnTo>
                  <a:lnTo>
                    <a:pt x="366" y="56"/>
                  </a:lnTo>
                  <a:lnTo>
                    <a:pt x="326" y="66"/>
                  </a:lnTo>
                  <a:lnTo>
                    <a:pt x="316" y="47"/>
                  </a:lnTo>
                  <a:lnTo>
                    <a:pt x="307" y="42"/>
                  </a:lnTo>
                  <a:lnTo>
                    <a:pt x="307" y="40"/>
                  </a:lnTo>
                  <a:lnTo>
                    <a:pt x="307" y="38"/>
                  </a:lnTo>
                  <a:lnTo>
                    <a:pt x="297" y="30"/>
                  </a:lnTo>
                  <a:lnTo>
                    <a:pt x="276" y="30"/>
                  </a:lnTo>
                  <a:lnTo>
                    <a:pt x="267" y="23"/>
                  </a:lnTo>
                  <a:lnTo>
                    <a:pt x="267" y="21"/>
                  </a:lnTo>
                  <a:lnTo>
                    <a:pt x="271" y="19"/>
                  </a:lnTo>
                  <a:lnTo>
                    <a:pt x="269" y="16"/>
                  </a:lnTo>
                  <a:lnTo>
                    <a:pt x="257" y="12"/>
                  </a:lnTo>
                  <a:lnTo>
                    <a:pt x="250" y="0"/>
                  </a:lnTo>
                  <a:lnTo>
                    <a:pt x="196" y="19"/>
                  </a:lnTo>
                  <a:lnTo>
                    <a:pt x="193" y="1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3" name="Freeform 57"/>
            <p:cNvSpPr>
              <a:spLocks/>
            </p:cNvSpPr>
            <p:nvPr userDrawn="1"/>
          </p:nvSpPr>
          <p:spPr bwMode="auto">
            <a:xfrm>
              <a:off x="9447180" y="4207151"/>
              <a:ext cx="398059" cy="465909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95" y="57"/>
                </a:cxn>
                <a:cxn ang="0">
                  <a:pos x="92" y="45"/>
                </a:cxn>
                <a:cxn ang="0">
                  <a:pos x="76" y="34"/>
                </a:cxn>
                <a:cxn ang="0">
                  <a:pos x="66" y="10"/>
                </a:cxn>
                <a:cxn ang="0">
                  <a:pos x="33" y="0"/>
                </a:cxn>
                <a:cxn ang="0">
                  <a:pos x="22" y="10"/>
                </a:cxn>
                <a:cxn ang="0">
                  <a:pos x="12" y="8"/>
                </a:cxn>
                <a:cxn ang="0">
                  <a:pos x="0" y="15"/>
                </a:cxn>
                <a:cxn ang="0">
                  <a:pos x="55" y="107"/>
                </a:cxn>
                <a:cxn ang="0">
                  <a:pos x="57" y="104"/>
                </a:cxn>
                <a:cxn ang="0">
                  <a:pos x="69" y="112"/>
                </a:cxn>
                <a:cxn ang="0">
                  <a:pos x="74" y="109"/>
                </a:cxn>
                <a:cxn ang="0">
                  <a:pos x="76" y="104"/>
                </a:cxn>
                <a:cxn ang="0">
                  <a:pos x="74" y="88"/>
                </a:cxn>
                <a:cxn ang="0">
                  <a:pos x="90" y="62"/>
                </a:cxn>
                <a:cxn ang="0">
                  <a:pos x="95" y="57"/>
                </a:cxn>
                <a:cxn ang="0">
                  <a:pos x="95" y="57"/>
                </a:cxn>
                <a:cxn ang="0">
                  <a:pos x="95" y="57"/>
                </a:cxn>
              </a:cxnLst>
              <a:rect l="0" t="0" r="r" b="b"/>
              <a:pathLst>
                <a:path w="95" h="112">
                  <a:moveTo>
                    <a:pt x="95" y="57"/>
                  </a:moveTo>
                  <a:lnTo>
                    <a:pt x="95" y="57"/>
                  </a:lnTo>
                  <a:lnTo>
                    <a:pt x="92" y="45"/>
                  </a:lnTo>
                  <a:lnTo>
                    <a:pt x="76" y="34"/>
                  </a:lnTo>
                  <a:lnTo>
                    <a:pt x="66" y="10"/>
                  </a:lnTo>
                  <a:lnTo>
                    <a:pt x="33" y="0"/>
                  </a:lnTo>
                  <a:lnTo>
                    <a:pt x="22" y="10"/>
                  </a:lnTo>
                  <a:lnTo>
                    <a:pt x="12" y="8"/>
                  </a:lnTo>
                  <a:lnTo>
                    <a:pt x="0" y="15"/>
                  </a:lnTo>
                  <a:lnTo>
                    <a:pt x="55" y="107"/>
                  </a:lnTo>
                  <a:lnTo>
                    <a:pt x="57" y="104"/>
                  </a:lnTo>
                  <a:lnTo>
                    <a:pt x="69" y="112"/>
                  </a:lnTo>
                  <a:lnTo>
                    <a:pt x="74" y="109"/>
                  </a:lnTo>
                  <a:lnTo>
                    <a:pt x="76" y="104"/>
                  </a:lnTo>
                  <a:lnTo>
                    <a:pt x="74" y="88"/>
                  </a:lnTo>
                  <a:lnTo>
                    <a:pt x="90" y="62"/>
                  </a:lnTo>
                  <a:lnTo>
                    <a:pt x="95" y="5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4" name="Freeform 58"/>
            <p:cNvSpPr>
              <a:spLocks/>
            </p:cNvSpPr>
            <p:nvPr userDrawn="1"/>
          </p:nvSpPr>
          <p:spPr bwMode="auto">
            <a:xfrm>
              <a:off x="8880248" y="5339506"/>
              <a:ext cx="312115" cy="2894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4" y="21"/>
                </a:cxn>
                <a:cxn ang="0">
                  <a:pos x="24" y="7"/>
                </a:cxn>
                <a:cxn ang="0">
                  <a:pos x="52" y="0"/>
                </a:cxn>
                <a:cxn ang="0">
                  <a:pos x="55" y="5"/>
                </a:cxn>
                <a:cxn ang="0">
                  <a:pos x="66" y="10"/>
                </a:cxn>
                <a:cxn ang="0">
                  <a:pos x="76" y="36"/>
                </a:cxn>
                <a:cxn ang="0">
                  <a:pos x="76" y="38"/>
                </a:cxn>
                <a:cxn ang="0">
                  <a:pos x="66" y="50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22" y="69"/>
                </a:cxn>
                <a:cxn ang="0">
                  <a:pos x="7" y="5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6" h="69">
                  <a:moveTo>
                    <a:pt x="0" y="24"/>
                  </a:moveTo>
                  <a:lnTo>
                    <a:pt x="0" y="24"/>
                  </a:lnTo>
                  <a:lnTo>
                    <a:pt x="14" y="21"/>
                  </a:lnTo>
                  <a:lnTo>
                    <a:pt x="24" y="7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66" y="10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66" y="50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22" y="69"/>
                  </a:lnTo>
                  <a:lnTo>
                    <a:pt x="7" y="5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5" name="Freeform 59"/>
            <p:cNvSpPr>
              <a:spLocks/>
            </p:cNvSpPr>
            <p:nvPr userDrawn="1"/>
          </p:nvSpPr>
          <p:spPr bwMode="auto">
            <a:xfrm>
              <a:off x="7007563" y="4603701"/>
              <a:ext cx="523206" cy="2955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50" y="2"/>
                </a:cxn>
                <a:cxn ang="0">
                  <a:pos x="90" y="0"/>
                </a:cxn>
                <a:cxn ang="0">
                  <a:pos x="100" y="7"/>
                </a:cxn>
                <a:cxn ang="0">
                  <a:pos x="104" y="12"/>
                </a:cxn>
                <a:cxn ang="0">
                  <a:pos x="104" y="12"/>
                </a:cxn>
                <a:cxn ang="0">
                  <a:pos x="107" y="14"/>
                </a:cxn>
                <a:cxn ang="0">
                  <a:pos x="109" y="19"/>
                </a:cxn>
                <a:cxn ang="0">
                  <a:pos x="107" y="24"/>
                </a:cxn>
                <a:cxn ang="0">
                  <a:pos x="114" y="28"/>
                </a:cxn>
                <a:cxn ang="0">
                  <a:pos x="121" y="31"/>
                </a:cxn>
                <a:cxn ang="0">
                  <a:pos x="121" y="28"/>
                </a:cxn>
                <a:cxn ang="0">
                  <a:pos x="126" y="28"/>
                </a:cxn>
                <a:cxn ang="0">
                  <a:pos x="126" y="31"/>
                </a:cxn>
                <a:cxn ang="0">
                  <a:pos x="126" y="40"/>
                </a:cxn>
                <a:cxn ang="0">
                  <a:pos x="126" y="42"/>
                </a:cxn>
                <a:cxn ang="0">
                  <a:pos x="123" y="42"/>
                </a:cxn>
                <a:cxn ang="0">
                  <a:pos x="121" y="42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1" y="54"/>
                </a:cxn>
                <a:cxn ang="0">
                  <a:pos x="95" y="50"/>
                </a:cxn>
                <a:cxn ang="0">
                  <a:pos x="85" y="71"/>
                </a:cxn>
                <a:cxn ang="0">
                  <a:pos x="71" y="50"/>
                </a:cxn>
                <a:cxn ang="0">
                  <a:pos x="62" y="54"/>
                </a:cxn>
                <a:cxn ang="0">
                  <a:pos x="62" y="57"/>
                </a:cxn>
                <a:cxn ang="0">
                  <a:pos x="62" y="61"/>
                </a:cxn>
                <a:cxn ang="0">
                  <a:pos x="55" y="68"/>
                </a:cxn>
                <a:cxn ang="0">
                  <a:pos x="31" y="71"/>
                </a:cxn>
                <a:cxn ang="0">
                  <a:pos x="26" y="66"/>
                </a:cxn>
                <a:cxn ang="0">
                  <a:pos x="24" y="66"/>
                </a:cxn>
                <a:cxn ang="0">
                  <a:pos x="22" y="59"/>
                </a:cxn>
                <a:cxn ang="0">
                  <a:pos x="24" y="54"/>
                </a:cxn>
                <a:cxn ang="0">
                  <a:pos x="22" y="50"/>
                </a:cxn>
                <a:cxn ang="0">
                  <a:pos x="22" y="50"/>
                </a:cxn>
                <a:cxn ang="0">
                  <a:pos x="12" y="50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0" y="59"/>
                </a:cxn>
                <a:cxn ang="0">
                  <a:pos x="3" y="45"/>
                </a:cxn>
                <a:cxn ang="0">
                  <a:pos x="29" y="12"/>
                </a:cxn>
                <a:cxn ang="0">
                  <a:pos x="29" y="7"/>
                </a:cxn>
                <a:cxn ang="0">
                  <a:pos x="29" y="5"/>
                </a:cxn>
                <a:cxn ang="0">
                  <a:pos x="45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126" h="71">
                  <a:moveTo>
                    <a:pt x="48" y="0"/>
                  </a:moveTo>
                  <a:lnTo>
                    <a:pt x="48" y="0"/>
                  </a:lnTo>
                  <a:lnTo>
                    <a:pt x="50" y="2"/>
                  </a:lnTo>
                  <a:lnTo>
                    <a:pt x="90" y="0"/>
                  </a:lnTo>
                  <a:lnTo>
                    <a:pt x="100" y="7"/>
                  </a:lnTo>
                  <a:lnTo>
                    <a:pt x="104" y="12"/>
                  </a:lnTo>
                  <a:lnTo>
                    <a:pt x="107" y="14"/>
                  </a:lnTo>
                  <a:lnTo>
                    <a:pt x="109" y="19"/>
                  </a:lnTo>
                  <a:lnTo>
                    <a:pt x="107" y="24"/>
                  </a:lnTo>
                  <a:lnTo>
                    <a:pt x="114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6" y="28"/>
                  </a:lnTo>
                  <a:lnTo>
                    <a:pt x="126" y="31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3" y="42"/>
                  </a:lnTo>
                  <a:lnTo>
                    <a:pt x="121" y="42"/>
                  </a:lnTo>
                  <a:lnTo>
                    <a:pt x="118" y="45"/>
                  </a:lnTo>
                  <a:lnTo>
                    <a:pt x="121" y="54"/>
                  </a:lnTo>
                  <a:lnTo>
                    <a:pt x="95" y="50"/>
                  </a:lnTo>
                  <a:lnTo>
                    <a:pt x="85" y="71"/>
                  </a:lnTo>
                  <a:lnTo>
                    <a:pt x="71" y="50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55" y="68"/>
                  </a:lnTo>
                  <a:lnTo>
                    <a:pt x="31" y="71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2" y="59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12" y="50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3" y="45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45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6" name="Freeform 60"/>
            <p:cNvSpPr>
              <a:spLocks/>
            </p:cNvSpPr>
            <p:nvPr userDrawn="1"/>
          </p:nvSpPr>
          <p:spPr bwMode="auto">
            <a:xfrm>
              <a:off x="7607667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7" name="Freeform 61"/>
            <p:cNvSpPr>
              <a:spLocks/>
            </p:cNvSpPr>
            <p:nvPr userDrawn="1"/>
          </p:nvSpPr>
          <p:spPr bwMode="auto">
            <a:xfrm>
              <a:off x="7607667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8" name="Freeform 62"/>
            <p:cNvSpPr>
              <a:spLocks/>
            </p:cNvSpPr>
            <p:nvPr userDrawn="1"/>
          </p:nvSpPr>
          <p:spPr bwMode="auto">
            <a:xfrm>
              <a:off x="7607667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99" name="Freeform 63"/>
            <p:cNvSpPr>
              <a:spLocks/>
            </p:cNvSpPr>
            <p:nvPr userDrawn="1"/>
          </p:nvSpPr>
          <p:spPr bwMode="auto">
            <a:xfrm>
              <a:off x="7607667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0" name="Freeform 64"/>
            <p:cNvSpPr>
              <a:spLocks/>
            </p:cNvSpPr>
            <p:nvPr userDrawn="1"/>
          </p:nvSpPr>
          <p:spPr bwMode="auto">
            <a:xfrm>
              <a:off x="7607667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1" name="Freeform 65"/>
            <p:cNvSpPr>
              <a:spLocks/>
            </p:cNvSpPr>
            <p:nvPr userDrawn="1"/>
          </p:nvSpPr>
          <p:spPr bwMode="auto">
            <a:xfrm>
              <a:off x="7383005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2" name="Freeform 66"/>
            <p:cNvSpPr>
              <a:spLocks/>
            </p:cNvSpPr>
            <p:nvPr userDrawn="1"/>
          </p:nvSpPr>
          <p:spPr bwMode="auto">
            <a:xfrm>
              <a:off x="7383005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3" name="Freeform 67"/>
            <p:cNvSpPr>
              <a:spLocks/>
            </p:cNvSpPr>
            <p:nvPr userDrawn="1"/>
          </p:nvSpPr>
          <p:spPr bwMode="auto">
            <a:xfrm>
              <a:off x="7383005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" name="Freeform 68"/>
            <p:cNvSpPr>
              <a:spLocks/>
            </p:cNvSpPr>
            <p:nvPr userDrawn="1"/>
          </p:nvSpPr>
          <p:spPr bwMode="auto">
            <a:xfrm>
              <a:off x="7383005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" name="Freeform 69"/>
            <p:cNvSpPr>
              <a:spLocks/>
            </p:cNvSpPr>
            <p:nvPr userDrawn="1"/>
          </p:nvSpPr>
          <p:spPr bwMode="auto">
            <a:xfrm>
              <a:off x="7383005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6" name="Freeform 70"/>
            <p:cNvSpPr>
              <a:spLocks/>
            </p:cNvSpPr>
            <p:nvPr userDrawn="1"/>
          </p:nvSpPr>
          <p:spPr bwMode="auto">
            <a:xfrm>
              <a:off x="7162867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7" name="Freeform 71"/>
            <p:cNvSpPr>
              <a:spLocks/>
            </p:cNvSpPr>
            <p:nvPr userDrawn="1"/>
          </p:nvSpPr>
          <p:spPr bwMode="auto">
            <a:xfrm>
              <a:off x="7162867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8" name="Freeform 72"/>
            <p:cNvSpPr>
              <a:spLocks/>
            </p:cNvSpPr>
            <p:nvPr userDrawn="1"/>
          </p:nvSpPr>
          <p:spPr bwMode="auto">
            <a:xfrm>
              <a:off x="7162867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9" name="Freeform 73"/>
            <p:cNvSpPr>
              <a:spLocks/>
            </p:cNvSpPr>
            <p:nvPr userDrawn="1"/>
          </p:nvSpPr>
          <p:spPr bwMode="auto">
            <a:xfrm>
              <a:off x="7162867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Freeform 74"/>
            <p:cNvSpPr>
              <a:spLocks/>
            </p:cNvSpPr>
            <p:nvPr userDrawn="1"/>
          </p:nvSpPr>
          <p:spPr bwMode="auto">
            <a:xfrm>
              <a:off x="7162867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1" name="Freeform 75"/>
            <p:cNvSpPr>
              <a:spLocks/>
            </p:cNvSpPr>
            <p:nvPr userDrawn="1"/>
          </p:nvSpPr>
          <p:spPr bwMode="auto">
            <a:xfrm>
              <a:off x="7099540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Freeform 76"/>
            <p:cNvSpPr>
              <a:spLocks/>
            </p:cNvSpPr>
            <p:nvPr userDrawn="1"/>
          </p:nvSpPr>
          <p:spPr bwMode="auto">
            <a:xfrm>
              <a:off x="7099540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3" name="Freeform 77"/>
            <p:cNvSpPr>
              <a:spLocks/>
            </p:cNvSpPr>
            <p:nvPr userDrawn="1"/>
          </p:nvSpPr>
          <p:spPr bwMode="auto">
            <a:xfrm>
              <a:off x="7099540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4" name="Freeform 78"/>
            <p:cNvSpPr>
              <a:spLocks/>
            </p:cNvSpPr>
            <p:nvPr userDrawn="1"/>
          </p:nvSpPr>
          <p:spPr bwMode="auto">
            <a:xfrm>
              <a:off x="7099540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5" name="Freeform 79"/>
            <p:cNvSpPr>
              <a:spLocks/>
            </p:cNvSpPr>
            <p:nvPr userDrawn="1"/>
          </p:nvSpPr>
          <p:spPr bwMode="auto">
            <a:xfrm>
              <a:off x="7099540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80"/>
            <p:cNvSpPr>
              <a:spLocks/>
            </p:cNvSpPr>
            <p:nvPr userDrawn="1"/>
          </p:nvSpPr>
          <p:spPr bwMode="auto">
            <a:xfrm>
              <a:off x="7458395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81"/>
            <p:cNvSpPr>
              <a:spLocks/>
            </p:cNvSpPr>
            <p:nvPr userDrawn="1"/>
          </p:nvSpPr>
          <p:spPr bwMode="auto">
            <a:xfrm>
              <a:off x="7458395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82"/>
            <p:cNvSpPr>
              <a:spLocks/>
            </p:cNvSpPr>
            <p:nvPr userDrawn="1"/>
          </p:nvSpPr>
          <p:spPr bwMode="auto">
            <a:xfrm>
              <a:off x="7458395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Freeform 83"/>
            <p:cNvSpPr>
              <a:spLocks/>
            </p:cNvSpPr>
            <p:nvPr userDrawn="1"/>
          </p:nvSpPr>
          <p:spPr bwMode="auto">
            <a:xfrm>
              <a:off x="7667979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Freeform 84"/>
            <p:cNvSpPr>
              <a:spLocks/>
            </p:cNvSpPr>
            <p:nvPr userDrawn="1"/>
          </p:nvSpPr>
          <p:spPr bwMode="auto">
            <a:xfrm>
              <a:off x="7667979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1" name="Freeform 85"/>
            <p:cNvSpPr>
              <a:spLocks/>
            </p:cNvSpPr>
            <p:nvPr userDrawn="1"/>
          </p:nvSpPr>
          <p:spPr bwMode="auto">
            <a:xfrm>
              <a:off x="7667979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2" name="Freeform 86"/>
            <p:cNvSpPr>
              <a:spLocks/>
            </p:cNvSpPr>
            <p:nvPr userDrawn="1"/>
          </p:nvSpPr>
          <p:spPr bwMode="auto">
            <a:xfrm>
              <a:off x="7667979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3" name="Freeform 87"/>
            <p:cNvSpPr>
              <a:spLocks/>
            </p:cNvSpPr>
            <p:nvPr userDrawn="1"/>
          </p:nvSpPr>
          <p:spPr bwMode="auto">
            <a:xfrm>
              <a:off x="7667979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4" name="Freeform 88"/>
            <p:cNvSpPr>
              <a:spLocks/>
            </p:cNvSpPr>
            <p:nvPr userDrawn="1"/>
          </p:nvSpPr>
          <p:spPr bwMode="auto">
            <a:xfrm>
              <a:off x="7588066" y="3107966"/>
              <a:ext cx="176412" cy="217123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1" y="19"/>
                </a:cxn>
                <a:cxn ang="0">
                  <a:pos x="21" y="21"/>
                </a:cxn>
                <a:cxn ang="0">
                  <a:pos x="26" y="9"/>
                </a:cxn>
                <a:cxn ang="0">
                  <a:pos x="26" y="21"/>
                </a:cxn>
                <a:cxn ang="0">
                  <a:pos x="28" y="21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30" y="0"/>
                </a:cxn>
                <a:cxn ang="0">
                  <a:pos x="38" y="5"/>
                </a:cxn>
                <a:cxn ang="0">
                  <a:pos x="40" y="21"/>
                </a:cxn>
                <a:cxn ang="0">
                  <a:pos x="38" y="23"/>
                </a:cxn>
                <a:cxn ang="0">
                  <a:pos x="38" y="33"/>
                </a:cxn>
                <a:cxn ang="0">
                  <a:pos x="40" y="40"/>
                </a:cxn>
                <a:cxn ang="0">
                  <a:pos x="35" y="45"/>
                </a:cxn>
                <a:cxn ang="0">
                  <a:pos x="33" y="47"/>
                </a:cxn>
                <a:cxn ang="0">
                  <a:pos x="33" y="52"/>
                </a:cxn>
                <a:cxn ang="0">
                  <a:pos x="19" y="49"/>
                </a:cxn>
                <a:cxn ang="0">
                  <a:pos x="21" y="49"/>
                </a:cxn>
                <a:cxn ang="0">
                  <a:pos x="21" y="45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7" y="40"/>
                </a:cxn>
                <a:cxn ang="0">
                  <a:pos x="7" y="31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9" y="16"/>
                </a:cxn>
                <a:cxn ang="0">
                  <a:pos x="14" y="14"/>
                </a:cxn>
                <a:cxn ang="0">
                  <a:pos x="12" y="9"/>
                </a:cxn>
                <a:cxn ang="0">
                  <a:pos x="12" y="9"/>
                </a:cxn>
              </a:cxnLst>
              <a:rect l="0" t="0" r="r" b="b"/>
              <a:pathLst>
                <a:path w="42" h="52">
                  <a:moveTo>
                    <a:pt x="12" y="9"/>
                  </a:moveTo>
                  <a:lnTo>
                    <a:pt x="12" y="9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5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19" y="49"/>
                  </a:lnTo>
                  <a:lnTo>
                    <a:pt x="21" y="47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14" y="42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12" y="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5" name="Freeform 89"/>
            <p:cNvSpPr>
              <a:spLocks/>
            </p:cNvSpPr>
            <p:nvPr userDrawn="1"/>
          </p:nvSpPr>
          <p:spPr bwMode="auto">
            <a:xfrm>
              <a:off x="7316662" y="2819977"/>
              <a:ext cx="214107" cy="140225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7" y="26"/>
                </a:cxn>
                <a:cxn ang="0">
                  <a:pos x="52" y="17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30" y="17"/>
                </a:cxn>
                <a:cxn ang="0">
                  <a:pos x="30" y="19"/>
                </a:cxn>
                <a:cxn ang="0">
                  <a:pos x="26" y="22"/>
                </a:cxn>
                <a:cxn ang="0">
                  <a:pos x="2" y="29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30" y="26"/>
                </a:cxn>
                <a:cxn ang="0">
                  <a:pos x="33" y="29"/>
                </a:cxn>
                <a:cxn ang="0">
                  <a:pos x="35" y="29"/>
                </a:cxn>
                <a:cxn ang="0">
                  <a:pos x="37" y="29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52" h="33">
                  <a:moveTo>
                    <a:pt x="47" y="26"/>
                  </a:moveTo>
                  <a:lnTo>
                    <a:pt x="47" y="26"/>
                  </a:lnTo>
                  <a:lnTo>
                    <a:pt x="52" y="17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6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47" y="2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6" name="Freeform 90"/>
            <p:cNvSpPr>
              <a:spLocks/>
            </p:cNvSpPr>
            <p:nvPr userDrawn="1"/>
          </p:nvSpPr>
          <p:spPr bwMode="auto">
            <a:xfrm>
              <a:off x="7275951" y="2939093"/>
              <a:ext cx="300052" cy="4221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9" y="2"/>
                </a:cxn>
                <a:cxn ang="0">
                  <a:pos x="59" y="7"/>
                </a:cxn>
                <a:cxn ang="0">
                  <a:pos x="54" y="1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59" y="14"/>
                </a:cxn>
                <a:cxn ang="0">
                  <a:pos x="57" y="23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3"/>
                </a:cxn>
                <a:cxn ang="0">
                  <a:pos x="69" y="23"/>
                </a:cxn>
                <a:cxn ang="0">
                  <a:pos x="73" y="2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7"/>
                </a:cxn>
                <a:cxn ang="0">
                  <a:pos x="59" y="42"/>
                </a:cxn>
                <a:cxn ang="0">
                  <a:pos x="59" y="37"/>
                </a:cxn>
                <a:cxn ang="0">
                  <a:pos x="57" y="37"/>
                </a:cxn>
                <a:cxn ang="0">
                  <a:pos x="54" y="42"/>
                </a:cxn>
                <a:cxn ang="0">
                  <a:pos x="54" y="49"/>
                </a:cxn>
                <a:cxn ang="0">
                  <a:pos x="54" y="52"/>
                </a:cxn>
                <a:cxn ang="0">
                  <a:pos x="52" y="52"/>
                </a:cxn>
                <a:cxn ang="0">
                  <a:pos x="47" y="52"/>
                </a:cxn>
                <a:cxn ang="0">
                  <a:pos x="47" y="52"/>
                </a:cxn>
                <a:cxn ang="0">
                  <a:pos x="47" y="59"/>
                </a:cxn>
                <a:cxn ang="0">
                  <a:pos x="47" y="61"/>
                </a:cxn>
                <a:cxn ang="0">
                  <a:pos x="38" y="61"/>
                </a:cxn>
                <a:cxn ang="0">
                  <a:pos x="43" y="63"/>
                </a:cxn>
                <a:cxn ang="0">
                  <a:pos x="43" y="66"/>
                </a:cxn>
                <a:cxn ang="0">
                  <a:pos x="38" y="71"/>
                </a:cxn>
                <a:cxn ang="0">
                  <a:pos x="38" y="82"/>
                </a:cxn>
                <a:cxn ang="0">
                  <a:pos x="38" y="82"/>
                </a:cxn>
                <a:cxn ang="0">
                  <a:pos x="40" y="82"/>
                </a:cxn>
                <a:cxn ang="0">
                  <a:pos x="36" y="87"/>
                </a:cxn>
                <a:cxn ang="0">
                  <a:pos x="36" y="92"/>
                </a:cxn>
                <a:cxn ang="0">
                  <a:pos x="36" y="92"/>
                </a:cxn>
                <a:cxn ang="0">
                  <a:pos x="38" y="94"/>
                </a:cxn>
                <a:cxn ang="0">
                  <a:pos x="43" y="97"/>
                </a:cxn>
                <a:cxn ang="0">
                  <a:pos x="43" y="99"/>
                </a:cxn>
                <a:cxn ang="0">
                  <a:pos x="38" y="97"/>
                </a:cxn>
                <a:cxn ang="0">
                  <a:pos x="31" y="101"/>
                </a:cxn>
                <a:cxn ang="0">
                  <a:pos x="17" y="97"/>
                </a:cxn>
                <a:cxn ang="0">
                  <a:pos x="14" y="97"/>
                </a:cxn>
                <a:cxn ang="0">
                  <a:pos x="14" y="75"/>
                </a:cxn>
                <a:cxn ang="0">
                  <a:pos x="10" y="68"/>
                </a:cxn>
                <a:cxn ang="0">
                  <a:pos x="0" y="68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73" h="101">
                  <a:moveTo>
                    <a:pt x="57" y="0"/>
                  </a:moveTo>
                  <a:lnTo>
                    <a:pt x="57" y="0"/>
                  </a:lnTo>
                  <a:lnTo>
                    <a:pt x="59" y="2"/>
                  </a:lnTo>
                  <a:lnTo>
                    <a:pt x="59" y="7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73" y="28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59" y="42"/>
                  </a:lnTo>
                  <a:lnTo>
                    <a:pt x="59" y="37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7" y="52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38" y="61"/>
                  </a:lnTo>
                  <a:lnTo>
                    <a:pt x="43" y="63"/>
                  </a:lnTo>
                  <a:lnTo>
                    <a:pt x="43" y="66"/>
                  </a:lnTo>
                  <a:lnTo>
                    <a:pt x="38" y="71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36" y="87"/>
                  </a:lnTo>
                  <a:lnTo>
                    <a:pt x="36" y="92"/>
                  </a:lnTo>
                  <a:lnTo>
                    <a:pt x="38" y="94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38" y="97"/>
                  </a:lnTo>
                  <a:lnTo>
                    <a:pt x="31" y="101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0" y="68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7" name="Freeform 91"/>
            <p:cNvSpPr>
              <a:spLocks/>
            </p:cNvSpPr>
            <p:nvPr userDrawn="1"/>
          </p:nvSpPr>
          <p:spPr bwMode="auto">
            <a:xfrm>
              <a:off x="8886279" y="5333475"/>
              <a:ext cx="778023" cy="759930"/>
            </a:xfrm>
            <a:custGeom>
              <a:avLst/>
              <a:gdLst/>
              <a:ahLst/>
              <a:cxnLst>
                <a:cxn ang="0">
                  <a:pos x="111" y="94"/>
                </a:cxn>
                <a:cxn ang="0">
                  <a:pos x="106" y="90"/>
                </a:cxn>
                <a:cxn ang="0">
                  <a:pos x="120" y="92"/>
                </a:cxn>
                <a:cxn ang="0">
                  <a:pos x="113" y="80"/>
                </a:cxn>
                <a:cxn ang="0">
                  <a:pos x="130" y="80"/>
                </a:cxn>
                <a:cxn ang="0">
                  <a:pos x="125" y="47"/>
                </a:cxn>
                <a:cxn ang="0">
                  <a:pos x="132" y="47"/>
                </a:cxn>
                <a:cxn ang="0">
                  <a:pos x="179" y="45"/>
                </a:cxn>
                <a:cxn ang="0">
                  <a:pos x="182" y="19"/>
                </a:cxn>
                <a:cxn ang="0">
                  <a:pos x="184" y="16"/>
                </a:cxn>
                <a:cxn ang="0">
                  <a:pos x="186" y="7"/>
                </a:cxn>
                <a:cxn ang="0">
                  <a:pos x="177" y="0"/>
                </a:cxn>
                <a:cxn ang="0">
                  <a:pos x="172" y="0"/>
                </a:cxn>
                <a:cxn ang="0">
                  <a:pos x="170" y="12"/>
                </a:cxn>
                <a:cxn ang="0">
                  <a:pos x="125" y="19"/>
                </a:cxn>
                <a:cxn ang="0">
                  <a:pos x="19" y="71"/>
                </a:cxn>
                <a:cxn ang="0">
                  <a:pos x="0" y="125"/>
                </a:cxn>
                <a:cxn ang="0">
                  <a:pos x="23" y="146"/>
                </a:cxn>
                <a:cxn ang="0">
                  <a:pos x="35" y="153"/>
                </a:cxn>
                <a:cxn ang="0">
                  <a:pos x="40" y="175"/>
                </a:cxn>
                <a:cxn ang="0">
                  <a:pos x="47" y="170"/>
                </a:cxn>
                <a:cxn ang="0">
                  <a:pos x="89" y="163"/>
                </a:cxn>
                <a:cxn ang="0">
                  <a:pos x="108" y="172"/>
                </a:cxn>
                <a:cxn ang="0">
                  <a:pos x="125" y="175"/>
                </a:cxn>
                <a:cxn ang="0">
                  <a:pos x="139" y="182"/>
                </a:cxn>
                <a:cxn ang="0">
                  <a:pos x="139" y="165"/>
                </a:cxn>
                <a:cxn ang="0">
                  <a:pos x="113" y="153"/>
                </a:cxn>
                <a:cxn ang="0">
                  <a:pos x="104" y="146"/>
                </a:cxn>
                <a:cxn ang="0">
                  <a:pos x="82" y="142"/>
                </a:cxn>
                <a:cxn ang="0">
                  <a:pos x="94" y="137"/>
                </a:cxn>
                <a:cxn ang="0">
                  <a:pos x="89" y="123"/>
                </a:cxn>
                <a:cxn ang="0">
                  <a:pos x="99" y="130"/>
                </a:cxn>
                <a:cxn ang="0">
                  <a:pos x="104" y="127"/>
                </a:cxn>
                <a:cxn ang="0">
                  <a:pos x="75" y="97"/>
                </a:cxn>
                <a:cxn ang="0">
                  <a:pos x="78" y="73"/>
                </a:cxn>
              </a:cxnLst>
              <a:rect l="0" t="0" r="r" b="b"/>
              <a:pathLst>
                <a:path w="186" h="182">
                  <a:moveTo>
                    <a:pt x="78" y="73"/>
                  </a:moveTo>
                  <a:lnTo>
                    <a:pt x="111" y="94"/>
                  </a:lnTo>
                  <a:lnTo>
                    <a:pt x="111" y="92"/>
                  </a:lnTo>
                  <a:lnTo>
                    <a:pt x="106" y="90"/>
                  </a:lnTo>
                  <a:lnTo>
                    <a:pt x="106" y="82"/>
                  </a:lnTo>
                  <a:lnTo>
                    <a:pt x="120" y="92"/>
                  </a:lnTo>
                  <a:lnTo>
                    <a:pt x="120" y="87"/>
                  </a:lnTo>
                  <a:lnTo>
                    <a:pt x="113" y="80"/>
                  </a:lnTo>
                  <a:lnTo>
                    <a:pt x="111" y="75"/>
                  </a:lnTo>
                  <a:lnTo>
                    <a:pt x="130" y="80"/>
                  </a:lnTo>
                  <a:lnTo>
                    <a:pt x="104" y="64"/>
                  </a:lnTo>
                  <a:lnTo>
                    <a:pt x="125" y="47"/>
                  </a:lnTo>
                  <a:lnTo>
                    <a:pt x="127" y="47"/>
                  </a:lnTo>
                  <a:lnTo>
                    <a:pt x="132" y="47"/>
                  </a:lnTo>
                  <a:lnTo>
                    <a:pt x="146" y="40"/>
                  </a:lnTo>
                  <a:lnTo>
                    <a:pt x="179" y="45"/>
                  </a:lnTo>
                  <a:lnTo>
                    <a:pt x="182" y="42"/>
                  </a:lnTo>
                  <a:lnTo>
                    <a:pt x="182" y="19"/>
                  </a:lnTo>
                  <a:lnTo>
                    <a:pt x="184" y="16"/>
                  </a:lnTo>
                  <a:lnTo>
                    <a:pt x="186" y="14"/>
                  </a:lnTo>
                  <a:lnTo>
                    <a:pt x="186" y="7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60" y="21"/>
                  </a:lnTo>
                  <a:lnTo>
                    <a:pt x="125" y="19"/>
                  </a:lnTo>
                  <a:lnTo>
                    <a:pt x="19" y="71"/>
                  </a:lnTo>
                  <a:lnTo>
                    <a:pt x="21" y="80"/>
                  </a:lnTo>
                  <a:lnTo>
                    <a:pt x="0" y="125"/>
                  </a:lnTo>
                  <a:lnTo>
                    <a:pt x="23" y="151"/>
                  </a:lnTo>
                  <a:lnTo>
                    <a:pt x="23" y="146"/>
                  </a:lnTo>
                  <a:lnTo>
                    <a:pt x="33" y="149"/>
                  </a:lnTo>
                  <a:lnTo>
                    <a:pt x="35" y="153"/>
                  </a:lnTo>
                  <a:lnTo>
                    <a:pt x="23" y="153"/>
                  </a:lnTo>
                  <a:lnTo>
                    <a:pt x="40" y="175"/>
                  </a:lnTo>
                  <a:lnTo>
                    <a:pt x="42" y="175"/>
                  </a:lnTo>
                  <a:lnTo>
                    <a:pt x="47" y="170"/>
                  </a:lnTo>
                  <a:lnTo>
                    <a:pt x="87" y="165"/>
                  </a:lnTo>
                  <a:lnTo>
                    <a:pt x="89" y="163"/>
                  </a:lnTo>
                  <a:lnTo>
                    <a:pt x="108" y="168"/>
                  </a:lnTo>
                  <a:lnTo>
                    <a:pt x="108" y="172"/>
                  </a:lnTo>
                  <a:lnTo>
                    <a:pt x="101" y="177"/>
                  </a:lnTo>
                  <a:lnTo>
                    <a:pt x="125" y="175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41" y="179"/>
                  </a:lnTo>
                  <a:lnTo>
                    <a:pt x="139" y="165"/>
                  </a:lnTo>
                  <a:lnTo>
                    <a:pt x="115" y="153"/>
                  </a:lnTo>
                  <a:lnTo>
                    <a:pt x="113" y="153"/>
                  </a:lnTo>
                  <a:lnTo>
                    <a:pt x="104" y="146"/>
                  </a:lnTo>
                  <a:lnTo>
                    <a:pt x="85" y="144"/>
                  </a:lnTo>
                  <a:lnTo>
                    <a:pt x="82" y="142"/>
                  </a:lnTo>
                  <a:lnTo>
                    <a:pt x="92" y="137"/>
                  </a:lnTo>
                  <a:lnTo>
                    <a:pt x="94" y="137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4" y="123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75" y="97"/>
                  </a:lnTo>
                  <a:lnTo>
                    <a:pt x="73" y="75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8" name="Freeform 92"/>
            <p:cNvSpPr>
              <a:spLocks/>
            </p:cNvSpPr>
            <p:nvPr userDrawn="1"/>
          </p:nvSpPr>
          <p:spPr bwMode="auto">
            <a:xfrm>
              <a:off x="9079277" y="6040633"/>
              <a:ext cx="331715" cy="31512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8"/>
                </a:cxn>
                <a:cxn ang="0">
                  <a:pos x="18" y="40"/>
                </a:cxn>
                <a:cxn ang="0">
                  <a:pos x="23" y="61"/>
                </a:cxn>
                <a:cxn ang="0">
                  <a:pos x="30" y="64"/>
                </a:cxn>
                <a:cxn ang="0">
                  <a:pos x="35" y="52"/>
                </a:cxn>
                <a:cxn ang="0">
                  <a:pos x="54" y="76"/>
                </a:cxn>
                <a:cxn ang="0">
                  <a:pos x="54" y="64"/>
                </a:cxn>
                <a:cxn ang="0">
                  <a:pos x="73" y="68"/>
                </a:cxn>
                <a:cxn ang="0">
                  <a:pos x="75" y="68"/>
                </a:cxn>
                <a:cxn ang="0">
                  <a:pos x="54" y="26"/>
                </a:cxn>
                <a:cxn ang="0">
                  <a:pos x="66" y="31"/>
                </a:cxn>
                <a:cxn ang="0">
                  <a:pos x="80" y="28"/>
                </a:cxn>
                <a:cxn ang="0">
                  <a:pos x="80" y="26"/>
                </a:cxn>
                <a:cxn ang="0">
                  <a:pos x="61" y="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9" y="9"/>
                </a:cxn>
                <a:cxn ang="0">
                  <a:pos x="2" y="12"/>
                </a:cxn>
              </a:cxnLst>
              <a:rect l="0" t="0" r="r" b="b"/>
              <a:pathLst>
                <a:path w="80" h="76">
                  <a:moveTo>
                    <a:pt x="2" y="12"/>
                  </a:moveTo>
                  <a:lnTo>
                    <a:pt x="0" y="28"/>
                  </a:lnTo>
                  <a:lnTo>
                    <a:pt x="18" y="40"/>
                  </a:lnTo>
                  <a:lnTo>
                    <a:pt x="23" y="61"/>
                  </a:lnTo>
                  <a:lnTo>
                    <a:pt x="30" y="64"/>
                  </a:lnTo>
                  <a:lnTo>
                    <a:pt x="35" y="52"/>
                  </a:lnTo>
                  <a:lnTo>
                    <a:pt x="54" y="76"/>
                  </a:lnTo>
                  <a:lnTo>
                    <a:pt x="54" y="64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54" y="26"/>
                  </a:lnTo>
                  <a:lnTo>
                    <a:pt x="66" y="31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61" y="9"/>
                  </a:lnTo>
                  <a:lnTo>
                    <a:pt x="26" y="0"/>
                  </a:lnTo>
                  <a:lnTo>
                    <a:pt x="9" y="9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9" name="Freeform 93"/>
            <p:cNvSpPr>
              <a:spLocks/>
            </p:cNvSpPr>
            <p:nvPr userDrawn="1"/>
          </p:nvSpPr>
          <p:spPr bwMode="auto">
            <a:xfrm>
              <a:off x="9290369" y="5883822"/>
              <a:ext cx="236725" cy="147764"/>
            </a:xfrm>
            <a:custGeom>
              <a:avLst/>
              <a:gdLst/>
              <a:ahLst/>
              <a:cxnLst>
                <a:cxn ang="0">
                  <a:pos x="57" y="26"/>
                </a:cxn>
                <a:cxn ang="0">
                  <a:pos x="50" y="26"/>
                </a:cxn>
                <a:cxn ang="0">
                  <a:pos x="41" y="12"/>
                </a:cxn>
                <a:cxn ang="0">
                  <a:pos x="22" y="1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4" y="21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50" y="33"/>
                </a:cxn>
                <a:cxn ang="0">
                  <a:pos x="57" y="36"/>
                </a:cxn>
                <a:cxn ang="0">
                  <a:pos x="57" y="26"/>
                </a:cxn>
              </a:cxnLst>
              <a:rect l="0" t="0" r="r" b="b"/>
              <a:pathLst>
                <a:path w="57" h="36">
                  <a:moveTo>
                    <a:pt x="57" y="26"/>
                  </a:moveTo>
                  <a:lnTo>
                    <a:pt x="50" y="26"/>
                  </a:lnTo>
                  <a:lnTo>
                    <a:pt x="41" y="12"/>
                  </a:lnTo>
                  <a:lnTo>
                    <a:pt x="22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50" y="33"/>
                  </a:lnTo>
                  <a:lnTo>
                    <a:pt x="57" y="36"/>
                  </a:lnTo>
                  <a:lnTo>
                    <a:pt x="57" y="26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0" name="Freeform 94"/>
            <p:cNvSpPr>
              <a:spLocks/>
            </p:cNvSpPr>
            <p:nvPr userDrawn="1"/>
          </p:nvSpPr>
          <p:spPr bwMode="auto">
            <a:xfrm>
              <a:off x="8949607" y="1449389"/>
              <a:ext cx="2907033" cy="3296045"/>
            </a:xfrm>
            <a:custGeom>
              <a:avLst/>
              <a:gdLst/>
              <a:ahLst/>
              <a:cxnLst>
                <a:cxn ang="0">
                  <a:pos x="79" y="9"/>
                </a:cxn>
                <a:cxn ang="0">
                  <a:pos x="80" y="13"/>
                </a:cxn>
                <a:cxn ang="0">
                  <a:pos x="26" y="193"/>
                </a:cxn>
                <a:cxn ang="0">
                  <a:pos x="73" y="229"/>
                </a:cxn>
                <a:cxn ang="0">
                  <a:pos x="64" y="244"/>
                </a:cxn>
                <a:cxn ang="0">
                  <a:pos x="36" y="252"/>
                </a:cxn>
                <a:cxn ang="0">
                  <a:pos x="23" y="255"/>
                </a:cxn>
                <a:cxn ang="0">
                  <a:pos x="18" y="267"/>
                </a:cxn>
                <a:cxn ang="0">
                  <a:pos x="0" y="272"/>
                </a:cxn>
                <a:cxn ang="0">
                  <a:pos x="26" y="348"/>
                </a:cxn>
                <a:cxn ang="0">
                  <a:pos x="38" y="374"/>
                </a:cxn>
                <a:cxn ang="0">
                  <a:pos x="53" y="421"/>
                </a:cxn>
                <a:cxn ang="0">
                  <a:pos x="73" y="425"/>
                </a:cxn>
                <a:cxn ang="0">
                  <a:pos x="82" y="425"/>
                </a:cxn>
                <a:cxn ang="0">
                  <a:pos x="90" y="433"/>
                </a:cxn>
                <a:cxn ang="0">
                  <a:pos x="123" y="410"/>
                </a:cxn>
                <a:cxn ang="0">
                  <a:pos x="201" y="526"/>
                </a:cxn>
                <a:cxn ang="0">
                  <a:pos x="219" y="529"/>
                </a:cxn>
                <a:cxn ang="0">
                  <a:pos x="178" y="552"/>
                </a:cxn>
                <a:cxn ang="0">
                  <a:pos x="193" y="567"/>
                </a:cxn>
                <a:cxn ang="0">
                  <a:pos x="239" y="596"/>
                </a:cxn>
                <a:cxn ang="0">
                  <a:pos x="303" y="601"/>
                </a:cxn>
                <a:cxn ang="0">
                  <a:pos x="314" y="619"/>
                </a:cxn>
                <a:cxn ang="0">
                  <a:pos x="347" y="632"/>
                </a:cxn>
                <a:cxn ang="0">
                  <a:pos x="451" y="663"/>
                </a:cxn>
                <a:cxn ang="0">
                  <a:pos x="530" y="707"/>
                </a:cxn>
                <a:cxn ang="0">
                  <a:pos x="545" y="745"/>
                </a:cxn>
                <a:cxn ang="0">
                  <a:pos x="510" y="783"/>
                </a:cxn>
                <a:cxn ang="0">
                  <a:pos x="543" y="795"/>
                </a:cxn>
                <a:cxn ang="0">
                  <a:pos x="525" y="836"/>
                </a:cxn>
                <a:cxn ang="0">
                  <a:pos x="536" y="839"/>
                </a:cxn>
                <a:cxn ang="0">
                  <a:pos x="533" y="868"/>
                </a:cxn>
                <a:cxn ang="0">
                  <a:pos x="504" y="891"/>
                </a:cxn>
                <a:cxn ang="0">
                  <a:pos x="672" y="950"/>
                </a:cxn>
                <a:cxn ang="0">
                  <a:pos x="837" y="966"/>
                </a:cxn>
                <a:cxn ang="0">
                  <a:pos x="838" y="957"/>
                </a:cxn>
                <a:cxn ang="0">
                  <a:pos x="840" y="945"/>
                </a:cxn>
                <a:cxn ang="0">
                  <a:pos x="842" y="938"/>
                </a:cxn>
                <a:cxn ang="0">
                  <a:pos x="844" y="928"/>
                </a:cxn>
                <a:cxn ang="0">
                  <a:pos x="845" y="923"/>
                </a:cxn>
                <a:cxn ang="0">
                  <a:pos x="843" y="918"/>
                </a:cxn>
                <a:cxn ang="0">
                  <a:pos x="841" y="914"/>
                </a:cxn>
                <a:cxn ang="0">
                  <a:pos x="841" y="909"/>
                </a:cxn>
                <a:cxn ang="0">
                  <a:pos x="841" y="905"/>
                </a:cxn>
                <a:cxn ang="0">
                  <a:pos x="841" y="901"/>
                </a:cxn>
                <a:cxn ang="0">
                  <a:pos x="842" y="898"/>
                </a:cxn>
                <a:cxn ang="0">
                  <a:pos x="843" y="896"/>
                </a:cxn>
                <a:cxn ang="0">
                  <a:pos x="844" y="895"/>
                </a:cxn>
                <a:cxn ang="0">
                  <a:pos x="844" y="894"/>
                </a:cxn>
                <a:cxn ang="0">
                  <a:pos x="819" y="891"/>
                </a:cxn>
                <a:cxn ang="0">
                  <a:pos x="842" y="754"/>
                </a:cxn>
                <a:cxn ang="0">
                  <a:pos x="798" y="707"/>
                </a:cxn>
                <a:cxn ang="0">
                  <a:pos x="775" y="719"/>
                </a:cxn>
                <a:cxn ang="0">
                  <a:pos x="752" y="707"/>
                </a:cxn>
                <a:cxn ang="0">
                  <a:pos x="734" y="671"/>
                </a:cxn>
                <a:cxn ang="0">
                  <a:pos x="726" y="581"/>
                </a:cxn>
                <a:cxn ang="0">
                  <a:pos x="767" y="608"/>
                </a:cxn>
                <a:cxn ang="0">
                  <a:pos x="778" y="526"/>
                </a:cxn>
                <a:cxn ang="0">
                  <a:pos x="795" y="477"/>
                </a:cxn>
                <a:cxn ang="0">
                  <a:pos x="819" y="451"/>
                </a:cxn>
                <a:cxn ang="0">
                  <a:pos x="831" y="459"/>
                </a:cxn>
                <a:cxn ang="0">
                  <a:pos x="656" y="1"/>
                </a:cxn>
                <a:cxn ang="0">
                  <a:pos x="78" y="11"/>
                </a:cxn>
              </a:cxnLst>
              <a:rect l="0" t="0" r="r" b="b"/>
              <a:pathLst>
                <a:path w="857" h="979">
                  <a:moveTo>
                    <a:pt x="78" y="11"/>
                  </a:moveTo>
                  <a:cubicBezTo>
                    <a:pt x="78" y="11"/>
                    <a:pt x="78" y="11"/>
                    <a:pt x="79" y="11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9" y="9"/>
                    <a:pt x="79" y="9"/>
                    <a:pt x="79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8" y="267"/>
                    <a:pt x="18" y="267"/>
                    <a:pt x="18" y="267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12" y="324"/>
                    <a:pt x="12" y="324"/>
                    <a:pt x="12" y="324"/>
                  </a:cubicBezTo>
                  <a:cubicBezTo>
                    <a:pt x="26" y="342"/>
                    <a:pt x="26" y="342"/>
                    <a:pt x="26" y="342"/>
                  </a:cubicBezTo>
                  <a:cubicBezTo>
                    <a:pt x="26" y="348"/>
                    <a:pt x="26" y="348"/>
                    <a:pt x="26" y="348"/>
                  </a:cubicBezTo>
                  <a:cubicBezTo>
                    <a:pt x="12" y="334"/>
                    <a:pt x="12" y="334"/>
                    <a:pt x="12" y="334"/>
                  </a:cubicBezTo>
                  <a:cubicBezTo>
                    <a:pt x="18" y="348"/>
                    <a:pt x="18" y="348"/>
                    <a:pt x="18" y="348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6" y="392"/>
                    <a:pt x="36" y="392"/>
                    <a:pt x="36" y="392"/>
                  </a:cubicBezTo>
                  <a:cubicBezTo>
                    <a:pt x="53" y="415"/>
                    <a:pt x="53" y="415"/>
                    <a:pt x="53" y="415"/>
                  </a:cubicBezTo>
                  <a:cubicBezTo>
                    <a:pt x="53" y="421"/>
                    <a:pt x="53" y="421"/>
                    <a:pt x="53" y="421"/>
                  </a:cubicBezTo>
                  <a:cubicBezTo>
                    <a:pt x="56" y="427"/>
                    <a:pt x="56" y="427"/>
                    <a:pt x="56" y="427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73" y="425"/>
                    <a:pt x="73" y="425"/>
                    <a:pt x="73" y="425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5" y="425"/>
                    <a:pt x="85" y="425"/>
                    <a:pt x="85" y="425"/>
                  </a:cubicBezTo>
                  <a:cubicBezTo>
                    <a:pt x="90" y="427"/>
                    <a:pt x="90" y="427"/>
                    <a:pt x="90" y="427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8"/>
                    <a:pt x="100" y="438"/>
                    <a:pt x="100" y="438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23" y="410"/>
                    <a:pt x="123" y="410"/>
                    <a:pt x="123" y="410"/>
                  </a:cubicBezTo>
                  <a:cubicBezTo>
                    <a:pt x="126" y="430"/>
                    <a:pt x="126" y="430"/>
                    <a:pt x="126" y="430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201" y="526"/>
                    <a:pt x="201" y="526"/>
                    <a:pt x="201" y="526"/>
                  </a:cubicBezTo>
                  <a:cubicBezTo>
                    <a:pt x="204" y="523"/>
                    <a:pt x="204" y="523"/>
                    <a:pt x="204" y="523"/>
                  </a:cubicBezTo>
                  <a:cubicBezTo>
                    <a:pt x="211" y="523"/>
                    <a:pt x="211" y="523"/>
                    <a:pt x="211" y="523"/>
                  </a:cubicBezTo>
                  <a:cubicBezTo>
                    <a:pt x="219" y="529"/>
                    <a:pt x="219" y="529"/>
                    <a:pt x="219" y="529"/>
                  </a:cubicBezTo>
                  <a:cubicBezTo>
                    <a:pt x="219" y="532"/>
                    <a:pt x="219" y="532"/>
                    <a:pt x="219" y="532"/>
                  </a:cubicBezTo>
                  <a:cubicBezTo>
                    <a:pt x="219" y="534"/>
                    <a:pt x="219" y="534"/>
                    <a:pt x="219" y="534"/>
                  </a:cubicBezTo>
                  <a:cubicBezTo>
                    <a:pt x="178" y="552"/>
                    <a:pt x="178" y="552"/>
                    <a:pt x="178" y="552"/>
                  </a:cubicBezTo>
                  <a:cubicBezTo>
                    <a:pt x="178" y="555"/>
                    <a:pt x="178" y="555"/>
                    <a:pt x="178" y="555"/>
                  </a:cubicBezTo>
                  <a:cubicBezTo>
                    <a:pt x="180" y="562"/>
                    <a:pt x="180" y="562"/>
                    <a:pt x="180" y="562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8" y="585"/>
                    <a:pt x="198" y="585"/>
                    <a:pt x="198" y="585"/>
                  </a:cubicBezTo>
                  <a:cubicBezTo>
                    <a:pt x="213" y="601"/>
                    <a:pt x="213" y="601"/>
                    <a:pt x="213" y="601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77" y="578"/>
                    <a:pt x="277" y="578"/>
                    <a:pt x="277" y="578"/>
                  </a:cubicBezTo>
                  <a:cubicBezTo>
                    <a:pt x="303" y="601"/>
                    <a:pt x="303" y="601"/>
                    <a:pt x="303" y="601"/>
                  </a:cubicBezTo>
                  <a:cubicBezTo>
                    <a:pt x="301" y="608"/>
                    <a:pt x="301" y="608"/>
                    <a:pt x="301" y="608"/>
                  </a:cubicBezTo>
                  <a:cubicBezTo>
                    <a:pt x="301" y="611"/>
                    <a:pt x="301" y="611"/>
                    <a:pt x="301" y="611"/>
                  </a:cubicBezTo>
                  <a:cubicBezTo>
                    <a:pt x="314" y="619"/>
                    <a:pt x="314" y="619"/>
                    <a:pt x="314" y="619"/>
                  </a:cubicBezTo>
                  <a:cubicBezTo>
                    <a:pt x="335" y="614"/>
                    <a:pt x="335" y="614"/>
                    <a:pt x="335" y="614"/>
                  </a:cubicBezTo>
                  <a:cubicBezTo>
                    <a:pt x="347" y="625"/>
                    <a:pt x="347" y="625"/>
                    <a:pt x="347" y="625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79" y="661"/>
                    <a:pt x="379" y="661"/>
                    <a:pt x="379" y="661"/>
                  </a:cubicBezTo>
                  <a:cubicBezTo>
                    <a:pt x="428" y="652"/>
                    <a:pt x="428" y="652"/>
                    <a:pt x="428" y="652"/>
                  </a:cubicBezTo>
                  <a:cubicBezTo>
                    <a:pt x="451" y="663"/>
                    <a:pt x="451" y="663"/>
                    <a:pt x="451" y="663"/>
                  </a:cubicBezTo>
                  <a:cubicBezTo>
                    <a:pt x="510" y="663"/>
                    <a:pt x="510" y="663"/>
                    <a:pt x="510" y="663"/>
                  </a:cubicBezTo>
                  <a:cubicBezTo>
                    <a:pt x="530" y="678"/>
                    <a:pt x="530" y="678"/>
                    <a:pt x="530" y="678"/>
                  </a:cubicBezTo>
                  <a:cubicBezTo>
                    <a:pt x="530" y="707"/>
                    <a:pt x="530" y="707"/>
                    <a:pt x="530" y="707"/>
                  </a:cubicBezTo>
                  <a:cubicBezTo>
                    <a:pt x="551" y="725"/>
                    <a:pt x="551" y="725"/>
                    <a:pt x="551" y="725"/>
                  </a:cubicBezTo>
                  <a:cubicBezTo>
                    <a:pt x="548" y="743"/>
                    <a:pt x="548" y="743"/>
                    <a:pt x="548" y="743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10" y="762"/>
                    <a:pt x="510" y="762"/>
                    <a:pt x="510" y="762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10" y="783"/>
                    <a:pt x="510" y="783"/>
                    <a:pt x="510" y="783"/>
                  </a:cubicBezTo>
                  <a:cubicBezTo>
                    <a:pt x="515" y="787"/>
                    <a:pt x="515" y="787"/>
                    <a:pt x="515" y="787"/>
                  </a:cubicBezTo>
                  <a:cubicBezTo>
                    <a:pt x="543" y="787"/>
                    <a:pt x="543" y="787"/>
                    <a:pt x="543" y="787"/>
                  </a:cubicBezTo>
                  <a:cubicBezTo>
                    <a:pt x="543" y="795"/>
                    <a:pt x="543" y="795"/>
                    <a:pt x="543" y="795"/>
                  </a:cubicBezTo>
                  <a:cubicBezTo>
                    <a:pt x="513" y="824"/>
                    <a:pt x="513" y="824"/>
                    <a:pt x="513" y="824"/>
                  </a:cubicBezTo>
                  <a:cubicBezTo>
                    <a:pt x="513" y="826"/>
                    <a:pt x="513" y="826"/>
                    <a:pt x="513" y="826"/>
                  </a:cubicBezTo>
                  <a:cubicBezTo>
                    <a:pt x="525" y="836"/>
                    <a:pt x="525" y="836"/>
                    <a:pt x="525" y="836"/>
                  </a:cubicBezTo>
                  <a:cubicBezTo>
                    <a:pt x="536" y="829"/>
                    <a:pt x="536" y="829"/>
                    <a:pt x="536" y="829"/>
                  </a:cubicBezTo>
                  <a:cubicBezTo>
                    <a:pt x="539" y="833"/>
                    <a:pt x="539" y="833"/>
                    <a:pt x="539" y="833"/>
                  </a:cubicBezTo>
                  <a:cubicBezTo>
                    <a:pt x="536" y="839"/>
                    <a:pt x="536" y="839"/>
                    <a:pt x="536" y="839"/>
                  </a:cubicBezTo>
                  <a:cubicBezTo>
                    <a:pt x="528" y="852"/>
                    <a:pt x="528" y="852"/>
                    <a:pt x="528" y="852"/>
                  </a:cubicBezTo>
                  <a:cubicBezTo>
                    <a:pt x="528" y="857"/>
                    <a:pt x="528" y="857"/>
                    <a:pt x="528" y="857"/>
                  </a:cubicBezTo>
                  <a:cubicBezTo>
                    <a:pt x="533" y="868"/>
                    <a:pt x="533" y="868"/>
                    <a:pt x="533" y="868"/>
                  </a:cubicBezTo>
                  <a:cubicBezTo>
                    <a:pt x="530" y="880"/>
                    <a:pt x="530" y="880"/>
                    <a:pt x="530" y="880"/>
                  </a:cubicBezTo>
                  <a:cubicBezTo>
                    <a:pt x="507" y="888"/>
                    <a:pt x="507" y="888"/>
                    <a:pt x="507" y="888"/>
                  </a:cubicBezTo>
                  <a:cubicBezTo>
                    <a:pt x="504" y="891"/>
                    <a:pt x="504" y="891"/>
                    <a:pt x="504" y="891"/>
                  </a:cubicBezTo>
                  <a:cubicBezTo>
                    <a:pt x="504" y="903"/>
                    <a:pt x="504" y="903"/>
                    <a:pt x="504" y="903"/>
                  </a:cubicBezTo>
                  <a:cubicBezTo>
                    <a:pt x="662" y="961"/>
                    <a:pt x="662" y="961"/>
                    <a:pt x="662" y="961"/>
                  </a:cubicBezTo>
                  <a:cubicBezTo>
                    <a:pt x="672" y="950"/>
                    <a:pt x="672" y="950"/>
                    <a:pt x="672" y="950"/>
                  </a:cubicBezTo>
                  <a:cubicBezTo>
                    <a:pt x="816" y="953"/>
                    <a:pt x="816" y="953"/>
                    <a:pt x="816" y="953"/>
                  </a:cubicBezTo>
                  <a:cubicBezTo>
                    <a:pt x="850" y="979"/>
                    <a:pt x="827" y="969"/>
                    <a:pt x="836" y="973"/>
                  </a:cubicBezTo>
                  <a:cubicBezTo>
                    <a:pt x="837" y="971"/>
                    <a:pt x="837" y="968"/>
                    <a:pt x="837" y="966"/>
                  </a:cubicBezTo>
                  <a:cubicBezTo>
                    <a:pt x="837" y="965"/>
                    <a:pt x="837" y="965"/>
                    <a:pt x="837" y="964"/>
                  </a:cubicBezTo>
                  <a:cubicBezTo>
                    <a:pt x="838" y="962"/>
                    <a:pt x="838" y="960"/>
                    <a:pt x="838" y="959"/>
                  </a:cubicBezTo>
                  <a:cubicBezTo>
                    <a:pt x="838" y="958"/>
                    <a:pt x="838" y="958"/>
                    <a:pt x="838" y="957"/>
                  </a:cubicBezTo>
                  <a:cubicBezTo>
                    <a:pt x="839" y="955"/>
                    <a:pt x="839" y="953"/>
                    <a:pt x="839" y="951"/>
                  </a:cubicBezTo>
                  <a:cubicBezTo>
                    <a:pt x="839" y="950"/>
                    <a:pt x="839" y="950"/>
                    <a:pt x="839" y="950"/>
                  </a:cubicBezTo>
                  <a:cubicBezTo>
                    <a:pt x="840" y="948"/>
                    <a:pt x="840" y="946"/>
                    <a:pt x="840" y="945"/>
                  </a:cubicBezTo>
                  <a:cubicBezTo>
                    <a:pt x="840" y="944"/>
                    <a:pt x="840" y="944"/>
                    <a:pt x="841" y="943"/>
                  </a:cubicBezTo>
                  <a:cubicBezTo>
                    <a:pt x="841" y="942"/>
                    <a:pt x="841" y="940"/>
                    <a:pt x="841" y="938"/>
                  </a:cubicBezTo>
                  <a:cubicBezTo>
                    <a:pt x="841" y="938"/>
                    <a:pt x="841" y="938"/>
                    <a:pt x="842" y="938"/>
                  </a:cubicBezTo>
                  <a:cubicBezTo>
                    <a:pt x="842" y="936"/>
                    <a:pt x="842" y="934"/>
                    <a:pt x="843" y="933"/>
                  </a:cubicBezTo>
                  <a:cubicBezTo>
                    <a:pt x="843" y="932"/>
                    <a:pt x="843" y="932"/>
                    <a:pt x="843" y="932"/>
                  </a:cubicBezTo>
                  <a:cubicBezTo>
                    <a:pt x="843" y="931"/>
                    <a:pt x="843" y="929"/>
                    <a:pt x="844" y="928"/>
                  </a:cubicBezTo>
                  <a:cubicBezTo>
                    <a:pt x="844" y="928"/>
                    <a:pt x="844" y="927"/>
                    <a:pt x="844" y="927"/>
                  </a:cubicBezTo>
                  <a:cubicBezTo>
                    <a:pt x="844" y="926"/>
                    <a:pt x="844" y="924"/>
                    <a:pt x="845" y="923"/>
                  </a:cubicBezTo>
                  <a:cubicBezTo>
                    <a:pt x="845" y="923"/>
                    <a:pt x="845" y="923"/>
                    <a:pt x="845" y="923"/>
                  </a:cubicBezTo>
                  <a:cubicBezTo>
                    <a:pt x="845" y="923"/>
                    <a:pt x="844" y="923"/>
                    <a:pt x="844" y="922"/>
                  </a:cubicBezTo>
                  <a:cubicBezTo>
                    <a:pt x="844" y="921"/>
                    <a:pt x="843" y="921"/>
                    <a:pt x="843" y="920"/>
                  </a:cubicBezTo>
                  <a:cubicBezTo>
                    <a:pt x="843" y="919"/>
                    <a:pt x="843" y="919"/>
                    <a:pt x="843" y="918"/>
                  </a:cubicBezTo>
                  <a:cubicBezTo>
                    <a:pt x="842" y="918"/>
                    <a:pt x="842" y="917"/>
                    <a:pt x="842" y="917"/>
                  </a:cubicBezTo>
                  <a:cubicBezTo>
                    <a:pt x="842" y="916"/>
                    <a:pt x="842" y="916"/>
                    <a:pt x="841" y="915"/>
                  </a:cubicBezTo>
                  <a:cubicBezTo>
                    <a:pt x="841" y="915"/>
                    <a:pt x="841" y="914"/>
                    <a:pt x="841" y="914"/>
                  </a:cubicBezTo>
                  <a:cubicBezTo>
                    <a:pt x="841" y="913"/>
                    <a:pt x="841" y="913"/>
                    <a:pt x="841" y="912"/>
                  </a:cubicBezTo>
                  <a:cubicBezTo>
                    <a:pt x="841" y="912"/>
                    <a:pt x="841" y="911"/>
                    <a:pt x="841" y="911"/>
                  </a:cubicBezTo>
                  <a:cubicBezTo>
                    <a:pt x="841" y="910"/>
                    <a:pt x="841" y="910"/>
                    <a:pt x="841" y="909"/>
                  </a:cubicBezTo>
                  <a:cubicBezTo>
                    <a:pt x="840" y="909"/>
                    <a:pt x="840" y="908"/>
                    <a:pt x="840" y="908"/>
                  </a:cubicBezTo>
                  <a:cubicBezTo>
                    <a:pt x="840" y="907"/>
                    <a:pt x="840" y="907"/>
                    <a:pt x="840" y="907"/>
                  </a:cubicBezTo>
                  <a:cubicBezTo>
                    <a:pt x="841" y="906"/>
                    <a:pt x="841" y="906"/>
                    <a:pt x="841" y="905"/>
                  </a:cubicBezTo>
                  <a:cubicBezTo>
                    <a:pt x="841" y="905"/>
                    <a:pt x="841" y="905"/>
                    <a:pt x="841" y="904"/>
                  </a:cubicBezTo>
                  <a:cubicBezTo>
                    <a:pt x="841" y="904"/>
                    <a:pt x="841" y="903"/>
                    <a:pt x="841" y="903"/>
                  </a:cubicBezTo>
                  <a:cubicBezTo>
                    <a:pt x="841" y="902"/>
                    <a:pt x="841" y="902"/>
                    <a:pt x="841" y="901"/>
                  </a:cubicBezTo>
                  <a:cubicBezTo>
                    <a:pt x="841" y="901"/>
                    <a:pt x="841" y="900"/>
                    <a:pt x="842" y="900"/>
                  </a:cubicBezTo>
                  <a:cubicBezTo>
                    <a:pt x="842" y="900"/>
                    <a:pt x="842" y="899"/>
                    <a:pt x="842" y="899"/>
                  </a:cubicBezTo>
                  <a:cubicBezTo>
                    <a:pt x="842" y="899"/>
                    <a:pt x="842" y="899"/>
                    <a:pt x="842" y="898"/>
                  </a:cubicBezTo>
                  <a:cubicBezTo>
                    <a:pt x="842" y="898"/>
                    <a:pt x="842" y="898"/>
                    <a:pt x="842" y="898"/>
                  </a:cubicBezTo>
                  <a:cubicBezTo>
                    <a:pt x="843" y="897"/>
                    <a:pt x="843" y="897"/>
                    <a:pt x="843" y="897"/>
                  </a:cubicBezTo>
                  <a:cubicBezTo>
                    <a:pt x="843" y="897"/>
                    <a:pt x="843" y="896"/>
                    <a:pt x="843" y="896"/>
                  </a:cubicBezTo>
                  <a:cubicBezTo>
                    <a:pt x="843" y="896"/>
                    <a:pt x="843" y="896"/>
                    <a:pt x="843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5" y="894"/>
                    <a:pt x="845" y="894"/>
                    <a:pt x="845" y="894"/>
                  </a:cubicBezTo>
                  <a:cubicBezTo>
                    <a:pt x="821" y="894"/>
                    <a:pt x="821" y="894"/>
                    <a:pt x="821" y="894"/>
                  </a:cubicBezTo>
                  <a:cubicBezTo>
                    <a:pt x="819" y="891"/>
                    <a:pt x="819" y="891"/>
                    <a:pt x="819" y="891"/>
                  </a:cubicBezTo>
                  <a:cubicBezTo>
                    <a:pt x="857" y="766"/>
                    <a:pt x="857" y="766"/>
                    <a:pt x="857" y="766"/>
                  </a:cubicBezTo>
                  <a:cubicBezTo>
                    <a:pt x="842" y="757"/>
                    <a:pt x="842" y="757"/>
                    <a:pt x="842" y="757"/>
                  </a:cubicBezTo>
                  <a:cubicBezTo>
                    <a:pt x="842" y="754"/>
                    <a:pt x="842" y="754"/>
                    <a:pt x="842" y="754"/>
                  </a:cubicBezTo>
                  <a:cubicBezTo>
                    <a:pt x="839" y="751"/>
                    <a:pt x="839" y="751"/>
                    <a:pt x="839" y="751"/>
                  </a:cubicBezTo>
                  <a:cubicBezTo>
                    <a:pt x="842" y="733"/>
                    <a:pt x="842" y="733"/>
                    <a:pt x="842" y="733"/>
                  </a:cubicBezTo>
                  <a:cubicBezTo>
                    <a:pt x="798" y="707"/>
                    <a:pt x="798" y="707"/>
                    <a:pt x="798" y="707"/>
                  </a:cubicBezTo>
                  <a:cubicBezTo>
                    <a:pt x="790" y="707"/>
                    <a:pt x="790" y="707"/>
                    <a:pt x="790" y="707"/>
                  </a:cubicBezTo>
                  <a:cubicBezTo>
                    <a:pt x="778" y="719"/>
                    <a:pt x="778" y="719"/>
                    <a:pt x="778" y="719"/>
                  </a:cubicBezTo>
                  <a:cubicBezTo>
                    <a:pt x="775" y="719"/>
                    <a:pt x="775" y="719"/>
                    <a:pt x="775" y="719"/>
                  </a:cubicBezTo>
                  <a:cubicBezTo>
                    <a:pt x="769" y="719"/>
                    <a:pt x="769" y="719"/>
                    <a:pt x="769" y="719"/>
                  </a:cubicBezTo>
                  <a:cubicBezTo>
                    <a:pt x="760" y="692"/>
                    <a:pt x="760" y="692"/>
                    <a:pt x="760" y="692"/>
                  </a:cubicBezTo>
                  <a:cubicBezTo>
                    <a:pt x="752" y="707"/>
                    <a:pt x="752" y="707"/>
                    <a:pt x="752" y="707"/>
                  </a:cubicBezTo>
                  <a:cubicBezTo>
                    <a:pt x="739" y="707"/>
                    <a:pt x="739" y="707"/>
                    <a:pt x="739" y="707"/>
                  </a:cubicBezTo>
                  <a:cubicBezTo>
                    <a:pt x="728" y="687"/>
                    <a:pt x="728" y="687"/>
                    <a:pt x="728" y="687"/>
                  </a:cubicBezTo>
                  <a:cubicBezTo>
                    <a:pt x="734" y="671"/>
                    <a:pt x="734" y="671"/>
                    <a:pt x="734" y="671"/>
                  </a:cubicBezTo>
                  <a:cubicBezTo>
                    <a:pt x="734" y="666"/>
                    <a:pt x="734" y="666"/>
                    <a:pt x="734" y="666"/>
                  </a:cubicBezTo>
                  <a:cubicBezTo>
                    <a:pt x="713" y="634"/>
                    <a:pt x="713" y="634"/>
                    <a:pt x="713" y="634"/>
                  </a:cubicBezTo>
                  <a:cubicBezTo>
                    <a:pt x="726" y="581"/>
                    <a:pt x="726" y="581"/>
                    <a:pt x="726" y="581"/>
                  </a:cubicBezTo>
                  <a:cubicBezTo>
                    <a:pt x="757" y="611"/>
                    <a:pt x="757" y="611"/>
                    <a:pt x="757" y="611"/>
                  </a:cubicBezTo>
                  <a:cubicBezTo>
                    <a:pt x="764" y="608"/>
                    <a:pt x="764" y="608"/>
                    <a:pt x="764" y="608"/>
                  </a:cubicBezTo>
                  <a:cubicBezTo>
                    <a:pt x="767" y="608"/>
                    <a:pt x="767" y="608"/>
                    <a:pt x="767" y="608"/>
                  </a:cubicBezTo>
                  <a:cubicBezTo>
                    <a:pt x="752" y="581"/>
                    <a:pt x="752" y="581"/>
                    <a:pt x="752" y="581"/>
                  </a:cubicBezTo>
                  <a:cubicBezTo>
                    <a:pt x="752" y="570"/>
                    <a:pt x="752" y="570"/>
                    <a:pt x="752" y="570"/>
                  </a:cubicBezTo>
                  <a:cubicBezTo>
                    <a:pt x="778" y="526"/>
                    <a:pt x="778" y="526"/>
                    <a:pt x="778" y="526"/>
                  </a:cubicBezTo>
                  <a:cubicBezTo>
                    <a:pt x="775" y="506"/>
                    <a:pt x="775" y="506"/>
                    <a:pt x="775" y="506"/>
                  </a:cubicBezTo>
                  <a:cubicBezTo>
                    <a:pt x="793" y="506"/>
                    <a:pt x="793" y="506"/>
                    <a:pt x="793" y="506"/>
                  </a:cubicBezTo>
                  <a:cubicBezTo>
                    <a:pt x="795" y="477"/>
                    <a:pt x="795" y="477"/>
                    <a:pt x="795" y="477"/>
                  </a:cubicBezTo>
                  <a:cubicBezTo>
                    <a:pt x="810" y="467"/>
                    <a:pt x="810" y="467"/>
                    <a:pt x="810" y="467"/>
                  </a:cubicBezTo>
                  <a:cubicBezTo>
                    <a:pt x="816" y="451"/>
                    <a:pt x="816" y="451"/>
                    <a:pt x="816" y="451"/>
                  </a:cubicBezTo>
                  <a:cubicBezTo>
                    <a:pt x="819" y="451"/>
                    <a:pt x="819" y="451"/>
                    <a:pt x="819" y="451"/>
                  </a:cubicBezTo>
                  <a:cubicBezTo>
                    <a:pt x="824" y="456"/>
                    <a:pt x="824" y="456"/>
                    <a:pt x="824" y="456"/>
                  </a:cubicBezTo>
                  <a:cubicBezTo>
                    <a:pt x="827" y="459"/>
                    <a:pt x="827" y="459"/>
                    <a:pt x="827" y="459"/>
                  </a:cubicBezTo>
                  <a:cubicBezTo>
                    <a:pt x="831" y="459"/>
                    <a:pt x="831" y="459"/>
                    <a:pt x="831" y="459"/>
                  </a:cubicBezTo>
                  <a:cubicBezTo>
                    <a:pt x="842" y="456"/>
                    <a:pt x="842" y="456"/>
                    <a:pt x="842" y="456"/>
                  </a:cubicBezTo>
                  <a:cubicBezTo>
                    <a:pt x="850" y="456"/>
                    <a:pt x="850" y="456"/>
                    <a:pt x="850" y="456"/>
                  </a:cubicBezTo>
                  <a:cubicBezTo>
                    <a:pt x="850" y="456"/>
                    <a:pt x="827" y="252"/>
                    <a:pt x="656" y="1"/>
                  </a:cubicBezTo>
                  <a:cubicBezTo>
                    <a:pt x="656" y="0"/>
                    <a:pt x="655" y="0"/>
                    <a:pt x="655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78" y="11"/>
                  </a:lnTo>
                  <a:close/>
                </a:path>
              </a:pathLst>
            </a:custGeom>
            <a:gradFill rotWithShape="1">
              <a:gsLst>
                <a:gs pos="36000">
                  <a:schemeClr val="accent1"/>
                </a:gs>
                <a:gs pos="82000">
                  <a:srgbClr val="FFFFFF"/>
                </a:gs>
              </a:gsLst>
              <a:lin ang="189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1" name="Freeform 95"/>
            <p:cNvSpPr>
              <a:spLocks/>
            </p:cNvSpPr>
            <p:nvPr userDrawn="1"/>
          </p:nvSpPr>
          <p:spPr bwMode="auto">
            <a:xfrm>
              <a:off x="8411323" y="1449389"/>
              <a:ext cx="805164" cy="877538"/>
            </a:xfrm>
            <a:custGeom>
              <a:avLst/>
              <a:gdLst/>
              <a:ahLst/>
              <a:cxnLst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2"/>
                </a:cxn>
                <a:cxn ang="0">
                  <a:pos x="180" y="191"/>
                </a:cxn>
                <a:cxn ang="0">
                  <a:pos x="181" y="189"/>
                </a:cxn>
                <a:cxn ang="0">
                  <a:pos x="181" y="188"/>
                </a:cxn>
                <a:cxn ang="0">
                  <a:pos x="182" y="187"/>
                </a:cxn>
                <a:cxn ang="0">
                  <a:pos x="182" y="186"/>
                </a:cxn>
                <a:cxn ang="0">
                  <a:pos x="182" y="185"/>
                </a:cxn>
                <a:cxn ang="0">
                  <a:pos x="182" y="184"/>
                </a:cxn>
                <a:cxn ang="0">
                  <a:pos x="238" y="11"/>
                </a:cxn>
                <a:cxn ang="0">
                  <a:pos x="237" y="11"/>
                </a:cxn>
                <a:cxn ang="0">
                  <a:pos x="225" y="0"/>
                </a:cxn>
                <a:cxn ang="0">
                  <a:pos x="47" y="0"/>
                </a:cxn>
                <a:cxn ang="0">
                  <a:pos x="21" y="63"/>
                </a:cxn>
                <a:cxn ang="0">
                  <a:pos x="17" y="63"/>
                </a:cxn>
                <a:cxn ang="0">
                  <a:pos x="12" y="63"/>
                </a:cxn>
                <a:cxn ang="0">
                  <a:pos x="12" y="72"/>
                </a:cxn>
                <a:cxn ang="0">
                  <a:pos x="15" y="75"/>
                </a:cxn>
                <a:cxn ang="0">
                  <a:pos x="6" y="77"/>
                </a:cxn>
                <a:cxn ang="0">
                  <a:pos x="6" y="81"/>
                </a:cxn>
                <a:cxn ang="0">
                  <a:pos x="4" y="86"/>
                </a:cxn>
                <a:cxn ang="0">
                  <a:pos x="0" y="104"/>
                </a:cxn>
                <a:cxn ang="0">
                  <a:pos x="9" y="122"/>
                </a:cxn>
                <a:cxn ang="0">
                  <a:pos x="9" y="145"/>
                </a:cxn>
                <a:cxn ang="0">
                  <a:pos x="12" y="147"/>
                </a:cxn>
                <a:cxn ang="0">
                  <a:pos x="23" y="168"/>
                </a:cxn>
                <a:cxn ang="0">
                  <a:pos x="17" y="165"/>
                </a:cxn>
                <a:cxn ang="0">
                  <a:pos x="17" y="168"/>
                </a:cxn>
                <a:cxn ang="0">
                  <a:pos x="21" y="218"/>
                </a:cxn>
                <a:cxn ang="0">
                  <a:pos x="21" y="220"/>
                </a:cxn>
                <a:cxn ang="0">
                  <a:pos x="23" y="223"/>
                </a:cxn>
                <a:cxn ang="0">
                  <a:pos x="53" y="233"/>
                </a:cxn>
                <a:cxn ang="0">
                  <a:pos x="53" y="238"/>
                </a:cxn>
                <a:cxn ang="0">
                  <a:pos x="62" y="233"/>
                </a:cxn>
                <a:cxn ang="0">
                  <a:pos x="64" y="241"/>
                </a:cxn>
                <a:cxn ang="0">
                  <a:pos x="70" y="246"/>
                </a:cxn>
                <a:cxn ang="0">
                  <a:pos x="70" y="250"/>
                </a:cxn>
                <a:cxn ang="0">
                  <a:pos x="73" y="253"/>
                </a:cxn>
                <a:cxn ang="0">
                  <a:pos x="73" y="255"/>
                </a:cxn>
                <a:cxn ang="0">
                  <a:pos x="70" y="261"/>
                </a:cxn>
                <a:cxn ang="0">
                  <a:pos x="76" y="255"/>
                </a:cxn>
                <a:cxn ang="0">
                  <a:pos x="79" y="246"/>
                </a:cxn>
                <a:cxn ang="0">
                  <a:pos x="81" y="253"/>
                </a:cxn>
                <a:cxn ang="0">
                  <a:pos x="85" y="253"/>
                </a:cxn>
                <a:cxn ang="0">
                  <a:pos x="96" y="241"/>
                </a:cxn>
                <a:cxn ang="0">
                  <a:pos x="102" y="241"/>
                </a:cxn>
                <a:cxn ang="0">
                  <a:pos x="117" y="223"/>
                </a:cxn>
                <a:cxn ang="0">
                  <a:pos x="119" y="223"/>
                </a:cxn>
                <a:cxn ang="0">
                  <a:pos x="132" y="214"/>
                </a:cxn>
                <a:cxn ang="0">
                  <a:pos x="137" y="203"/>
                </a:cxn>
                <a:cxn ang="0">
                  <a:pos x="137" y="209"/>
                </a:cxn>
                <a:cxn ang="0">
                  <a:pos x="145" y="203"/>
                </a:cxn>
                <a:cxn ang="0">
                  <a:pos x="143" y="197"/>
                </a:cxn>
                <a:cxn ang="0">
                  <a:pos x="149" y="201"/>
                </a:cxn>
                <a:cxn ang="0">
                  <a:pos x="175" y="188"/>
                </a:cxn>
                <a:cxn ang="0">
                  <a:pos x="181" y="194"/>
                </a:cxn>
                <a:cxn ang="0">
                  <a:pos x="181" y="193"/>
                </a:cxn>
                <a:cxn ang="0">
                  <a:pos x="180" y="193"/>
                </a:cxn>
              </a:cxnLst>
              <a:rect l="0" t="0" r="r" b="b"/>
              <a:pathLst>
                <a:path w="238" h="261">
                  <a:moveTo>
                    <a:pt x="180" y="193"/>
                  </a:move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2"/>
                    <a:pt x="180" y="192"/>
                  </a:cubicBezTo>
                  <a:cubicBezTo>
                    <a:pt x="180" y="192"/>
                    <a:pt x="180" y="191"/>
                    <a:pt x="180" y="191"/>
                  </a:cubicBezTo>
                  <a:cubicBezTo>
                    <a:pt x="180" y="190"/>
                    <a:pt x="181" y="190"/>
                    <a:pt x="181" y="189"/>
                  </a:cubicBezTo>
                  <a:cubicBezTo>
                    <a:pt x="181" y="189"/>
                    <a:pt x="181" y="189"/>
                    <a:pt x="181" y="188"/>
                  </a:cubicBezTo>
                  <a:cubicBezTo>
                    <a:pt x="181" y="188"/>
                    <a:pt x="181" y="187"/>
                    <a:pt x="182" y="187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82" y="186"/>
                    <a:pt x="182" y="185"/>
                    <a:pt x="182" y="185"/>
                  </a:cubicBezTo>
                  <a:cubicBezTo>
                    <a:pt x="182" y="185"/>
                    <a:pt x="182" y="184"/>
                    <a:pt x="182" y="184"/>
                  </a:cubicBezTo>
                  <a:cubicBezTo>
                    <a:pt x="187" y="169"/>
                    <a:pt x="201" y="127"/>
                    <a:pt x="238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5" y="9"/>
                    <a:pt x="232" y="6"/>
                    <a:pt x="2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17" y="223"/>
                    <a:pt x="117" y="223"/>
                    <a:pt x="117" y="223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81" y="194"/>
                    <a:pt x="181" y="194"/>
                    <a:pt x="181" y="194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81" y="193"/>
                    <a:pt x="180" y="193"/>
                    <a:pt x="180" y="193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2" name="Freeform 96"/>
            <p:cNvSpPr>
              <a:spLocks/>
            </p:cNvSpPr>
            <p:nvPr userDrawn="1"/>
          </p:nvSpPr>
          <p:spPr bwMode="auto">
            <a:xfrm>
              <a:off x="7609175" y="1449389"/>
              <a:ext cx="775008" cy="1821419"/>
            </a:xfrm>
            <a:custGeom>
              <a:avLst/>
              <a:gdLst/>
              <a:ahLst/>
              <a:cxnLst>
                <a:cxn ang="0">
                  <a:pos x="154" y="64"/>
                </a:cxn>
                <a:cxn ang="0">
                  <a:pos x="154" y="66"/>
                </a:cxn>
                <a:cxn ang="0">
                  <a:pos x="140" y="106"/>
                </a:cxn>
                <a:cxn ang="0">
                  <a:pos x="43" y="182"/>
                </a:cxn>
                <a:cxn ang="0">
                  <a:pos x="57" y="243"/>
                </a:cxn>
                <a:cxn ang="0">
                  <a:pos x="92" y="458"/>
                </a:cxn>
                <a:cxn ang="0">
                  <a:pos x="97" y="479"/>
                </a:cxn>
                <a:cxn ang="0">
                  <a:pos x="64" y="524"/>
                </a:cxn>
                <a:cxn ang="0">
                  <a:pos x="69" y="548"/>
                </a:cxn>
                <a:cxn ang="0">
                  <a:pos x="83" y="656"/>
                </a:cxn>
                <a:cxn ang="0">
                  <a:pos x="29" y="822"/>
                </a:cxn>
                <a:cxn ang="0">
                  <a:pos x="17" y="817"/>
                </a:cxn>
                <a:cxn ang="0">
                  <a:pos x="0" y="822"/>
                </a:cxn>
                <a:cxn ang="0">
                  <a:pos x="21" y="912"/>
                </a:cxn>
                <a:cxn ang="0">
                  <a:pos x="29" y="912"/>
                </a:cxn>
                <a:cxn ang="0">
                  <a:pos x="29" y="933"/>
                </a:cxn>
                <a:cxn ang="0">
                  <a:pos x="47" y="973"/>
                </a:cxn>
                <a:cxn ang="0">
                  <a:pos x="57" y="994"/>
                </a:cxn>
                <a:cxn ang="0">
                  <a:pos x="123" y="1127"/>
                </a:cxn>
                <a:cxn ang="0">
                  <a:pos x="111" y="1131"/>
                </a:cxn>
                <a:cxn ang="0">
                  <a:pos x="97" y="1152"/>
                </a:cxn>
                <a:cxn ang="0">
                  <a:pos x="229" y="1271"/>
                </a:cxn>
                <a:cxn ang="0">
                  <a:pos x="229" y="1216"/>
                </a:cxn>
                <a:cxn ang="0">
                  <a:pos x="340" y="1152"/>
                </a:cxn>
                <a:cxn ang="0">
                  <a:pos x="359" y="980"/>
                </a:cxn>
                <a:cxn ang="0">
                  <a:pos x="345" y="928"/>
                </a:cxn>
                <a:cxn ang="0">
                  <a:pos x="352" y="919"/>
                </a:cxn>
                <a:cxn ang="0">
                  <a:pos x="352" y="878"/>
                </a:cxn>
                <a:cxn ang="0">
                  <a:pos x="359" y="857"/>
                </a:cxn>
                <a:cxn ang="0">
                  <a:pos x="319" y="829"/>
                </a:cxn>
                <a:cxn ang="0">
                  <a:pos x="366" y="817"/>
                </a:cxn>
                <a:cxn ang="0">
                  <a:pos x="407" y="767"/>
                </a:cxn>
                <a:cxn ang="0">
                  <a:pos x="442" y="746"/>
                </a:cxn>
                <a:cxn ang="0">
                  <a:pos x="456" y="732"/>
                </a:cxn>
                <a:cxn ang="0">
                  <a:pos x="402" y="741"/>
                </a:cxn>
                <a:cxn ang="0">
                  <a:pos x="371" y="725"/>
                </a:cxn>
                <a:cxn ang="0">
                  <a:pos x="340" y="706"/>
                </a:cxn>
                <a:cxn ang="0">
                  <a:pos x="371" y="706"/>
                </a:cxn>
                <a:cxn ang="0">
                  <a:pos x="395" y="706"/>
                </a:cxn>
                <a:cxn ang="0">
                  <a:pos x="416" y="720"/>
                </a:cxn>
                <a:cxn ang="0">
                  <a:pos x="477" y="635"/>
                </a:cxn>
                <a:cxn ang="0">
                  <a:pos x="447" y="595"/>
                </a:cxn>
                <a:cxn ang="0">
                  <a:pos x="421" y="560"/>
                </a:cxn>
                <a:cxn ang="0">
                  <a:pos x="395" y="555"/>
                </a:cxn>
                <a:cxn ang="0">
                  <a:pos x="381" y="581"/>
                </a:cxn>
                <a:cxn ang="0">
                  <a:pos x="319" y="630"/>
                </a:cxn>
                <a:cxn ang="0">
                  <a:pos x="371" y="538"/>
                </a:cxn>
                <a:cxn ang="0">
                  <a:pos x="366" y="408"/>
                </a:cxn>
                <a:cxn ang="0">
                  <a:pos x="371" y="264"/>
                </a:cxn>
                <a:cxn ang="0">
                  <a:pos x="381" y="245"/>
                </a:cxn>
                <a:cxn ang="0">
                  <a:pos x="402" y="224"/>
                </a:cxn>
                <a:cxn ang="0">
                  <a:pos x="402" y="215"/>
                </a:cxn>
                <a:cxn ang="0">
                  <a:pos x="428" y="170"/>
                </a:cxn>
                <a:cxn ang="0">
                  <a:pos x="463" y="134"/>
                </a:cxn>
                <a:cxn ang="0">
                  <a:pos x="496" y="99"/>
                </a:cxn>
                <a:cxn ang="0">
                  <a:pos x="123" y="19"/>
                </a:cxn>
              </a:cxnLst>
              <a:rect l="0" t="0" r="r" b="b"/>
              <a:pathLst>
                <a:path w="539" h="1278">
                  <a:moveTo>
                    <a:pt x="123" y="19"/>
                  </a:moveTo>
                  <a:lnTo>
                    <a:pt x="147" y="54"/>
                  </a:lnTo>
                  <a:lnTo>
                    <a:pt x="154" y="64"/>
                  </a:lnTo>
                  <a:lnTo>
                    <a:pt x="154" y="66"/>
                  </a:lnTo>
                  <a:lnTo>
                    <a:pt x="154" y="99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18" y="99"/>
                  </a:lnTo>
                  <a:lnTo>
                    <a:pt x="83" y="113"/>
                  </a:lnTo>
                  <a:lnTo>
                    <a:pt x="43" y="182"/>
                  </a:lnTo>
                  <a:lnTo>
                    <a:pt x="45" y="193"/>
                  </a:lnTo>
                  <a:lnTo>
                    <a:pt x="57" y="236"/>
                  </a:lnTo>
                  <a:lnTo>
                    <a:pt x="57" y="243"/>
                  </a:lnTo>
                  <a:lnTo>
                    <a:pt x="57" y="245"/>
                  </a:lnTo>
                  <a:lnTo>
                    <a:pt x="62" y="423"/>
                  </a:lnTo>
                  <a:lnTo>
                    <a:pt x="92" y="458"/>
                  </a:lnTo>
                  <a:lnTo>
                    <a:pt x="97" y="477"/>
                  </a:lnTo>
                  <a:lnTo>
                    <a:pt x="97" y="479"/>
                  </a:lnTo>
                  <a:lnTo>
                    <a:pt x="92" y="505"/>
                  </a:lnTo>
                  <a:lnTo>
                    <a:pt x="66" y="522"/>
                  </a:lnTo>
                  <a:lnTo>
                    <a:pt x="64" y="524"/>
                  </a:lnTo>
                  <a:lnTo>
                    <a:pt x="64" y="534"/>
                  </a:lnTo>
                  <a:lnTo>
                    <a:pt x="69" y="548"/>
                  </a:lnTo>
                  <a:lnTo>
                    <a:pt x="73" y="593"/>
                  </a:lnTo>
                  <a:lnTo>
                    <a:pt x="83" y="656"/>
                  </a:lnTo>
                  <a:lnTo>
                    <a:pt x="83" y="666"/>
                  </a:lnTo>
                  <a:lnTo>
                    <a:pt x="47" y="685"/>
                  </a:lnTo>
                  <a:lnTo>
                    <a:pt x="29" y="822"/>
                  </a:lnTo>
                  <a:lnTo>
                    <a:pt x="21" y="829"/>
                  </a:lnTo>
                  <a:lnTo>
                    <a:pt x="17" y="817"/>
                  </a:lnTo>
                  <a:lnTo>
                    <a:pt x="17" y="829"/>
                  </a:lnTo>
                  <a:lnTo>
                    <a:pt x="10" y="805"/>
                  </a:lnTo>
                  <a:lnTo>
                    <a:pt x="0" y="822"/>
                  </a:lnTo>
                  <a:lnTo>
                    <a:pt x="17" y="893"/>
                  </a:lnTo>
                  <a:lnTo>
                    <a:pt x="21" y="897"/>
                  </a:lnTo>
                  <a:lnTo>
                    <a:pt x="21" y="912"/>
                  </a:lnTo>
                  <a:lnTo>
                    <a:pt x="29" y="893"/>
                  </a:lnTo>
                  <a:lnTo>
                    <a:pt x="36" y="897"/>
                  </a:lnTo>
                  <a:lnTo>
                    <a:pt x="29" y="912"/>
                  </a:lnTo>
                  <a:lnTo>
                    <a:pt x="36" y="912"/>
                  </a:lnTo>
                  <a:lnTo>
                    <a:pt x="43" y="912"/>
                  </a:lnTo>
                  <a:lnTo>
                    <a:pt x="29" y="933"/>
                  </a:lnTo>
                  <a:lnTo>
                    <a:pt x="43" y="940"/>
                  </a:lnTo>
                  <a:lnTo>
                    <a:pt x="47" y="947"/>
                  </a:lnTo>
                  <a:lnTo>
                    <a:pt x="47" y="973"/>
                  </a:lnTo>
                  <a:lnTo>
                    <a:pt x="62" y="968"/>
                  </a:lnTo>
                  <a:lnTo>
                    <a:pt x="62" y="990"/>
                  </a:lnTo>
                  <a:lnTo>
                    <a:pt x="57" y="994"/>
                  </a:lnTo>
                  <a:lnTo>
                    <a:pt x="62" y="1034"/>
                  </a:lnTo>
                  <a:lnTo>
                    <a:pt x="69" y="1034"/>
                  </a:lnTo>
                  <a:lnTo>
                    <a:pt x="123" y="1127"/>
                  </a:lnTo>
                  <a:lnTo>
                    <a:pt x="123" y="1131"/>
                  </a:lnTo>
                  <a:lnTo>
                    <a:pt x="123" y="1141"/>
                  </a:lnTo>
                  <a:lnTo>
                    <a:pt x="111" y="1131"/>
                  </a:lnTo>
                  <a:lnTo>
                    <a:pt x="104" y="1141"/>
                  </a:lnTo>
                  <a:lnTo>
                    <a:pt x="97" y="1145"/>
                  </a:lnTo>
                  <a:lnTo>
                    <a:pt x="97" y="1152"/>
                  </a:lnTo>
                  <a:lnTo>
                    <a:pt x="123" y="1256"/>
                  </a:lnTo>
                  <a:lnTo>
                    <a:pt x="118" y="1278"/>
                  </a:lnTo>
                  <a:lnTo>
                    <a:pt x="229" y="1271"/>
                  </a:lnTo>
                  <a:lnTo>
                    <a:pt x="229" y="1256"/>
                  </a:lnTo>
                  <a:lnTo>
                    <a:pt x="229" y="1228"/>
                  </a:lnTo>
                  <a:lnTo>
                    <a:pt x="229" y="1216"/>
                  </a:lnTo>
                  <a:lnTo>
                    <a:pt x="277" y="1181"/>
                  </a:lnTo>
                  <a:lnTo>
                    <a:pt x="319" y="1176"/>
                  </a:lnTo>
                  <a:lnTo>
                    <a:pt x="340" y="1152"/>
                  </a:lnTo>
                  <a:lnTo>
                    <a:pt x="352" y="1049"/>
                  </a:lnTo>
                  <a:lnTo>
                    <a:pt x="352" y="1056"/>
                  </a:lnTo>
                  <a:lnTo>
                    <a:pt x="359" y="980"/>
                  </a:lnTo>
                  <a:lnTo>
                    <a:pt x="352" y="973"/>
                  </a:lnTo>
                  <a:lnTo>
                    <a:pt x="359" y="959"/>
                  </a:lnTo>
                  <a:lnTo>
                    <a:pt x="345" y="928"/>
                  </a:lnTo>
                  <a:lnTo>
                    <a:pt x="352" y="928"/>
                  </a:lnTo>
                  <a:lnTo>
                    <a:pt x="359" y="928"/>
                  </a:lnTo>
                  <a:lnTo>
                    <a:pt x="352" y="919"/>
                  </a:lnTo>
                  <a:lnTo>
                    <a:pt x="352" y="912"/>
                  </a:lnTo>
                  <a:lnTo>
                    <a:pt x="359" y="904"/>
                  </a:lnTo>
                  <a:lnTo>
                    <a:pt x="352" y="878"/>
                  </a:lnTo>
                  <a:lnTo>
                    <a:pt x="352" y="871"/>
                  </a:lnTo>
                  <a:lnTo>
                    <a:pt x="331" y="857"/>
                  </a:lnTo>
                  <a:lnTo>
                    <a:pt x="359" y="857"/>
                  </a:lnTo>
                  <a:lnTo>
                    <a:pt x="366" y="852"/>
                  </a:lnTo>
                  <a:lnTo>
                    <a:pt x="319" y="836"/>
                  </a:lnTo>
                  <a:lnTo>
                    <a:pt x="319" y="829"/>
                  </a:lnTo>
                  <a:lnTo>
                    <a:pt x="359" y="829"/>
                  </a:lnTo>
                  <a:lnTo>
                    <a:pt x="366" y="829"/>
                  </a:lnTo>
                  <a:lnTo>
                    <a:pt x="366" y="817"/>
                  </a:lnTo>
                  <a:lnTo>
                    <a:pt x="381" y="803"/>
                  </a:lnTo>
                  <a:lnTo>
                    <a:pt x="402" y="767"/>
                  </a:lnTo>
                  <a:lnTo>
                    <a:pt x="407" y="767"/>
                  </a:lnTo>
                  <a:lnTo>
                    <a:pt x="402" y="786"/>
                  </a:lnTo>
                  <a:lnTo>
                    <a:pt x="407" y="782"/>
                  </a:lnTo>
                  <a:lnTo>
                    <a:pt x="442" y="746"/>
                  </a:lnTo>
                  <a:lnTo>
                    <a:pt x="442" y="725"/>
                  </a:lnTo>
                  <a:lnTo>
                    <a:pt x="447" y="732"/>
                  </a:lnTo>
                  <a:lnTo>
                    <a:pt x="456" y="732"/>
                  </a:lnTo>
                  <a:lnTo>
                    <a:pt x="463" y="720"/>
                  </a:lnTo>
                  <a:lnTo>
                    <a:pt x="463" y="711"/>
                  </a:lnTo>
                  <a:lnTo>
                    <a:pt x="402" y="741"/>
                  </a:lnTo>
                  <a:lnTo>
                    <a:pt x="395" y="732"/>
                  </a:lnTo>
                  <a:lnTo>
                    <a:pt x="381" y="741"/>
                  </a:lnTo>
                  <a:lnTo>
                    <a:pt x="371" y="725"/>
                  </a:lnTo>
                  <a:lnTo>
                    <a:pt x="319" y="720"/>
                  </a:lnTo>
                  <a:lnTo>
                    <a:pt x="331" y="706"/>
                  </a:lnTo>
                  <a:lnTo>
                    <a:pt x="340" y="706"/>
                  </a:lnTo>
                  <a:lnTo>
                    <a:pt x="345" y="699"/>
                  </a:lnTo>
                  <a:lnTo>
                    <a:pt x="359" y="699"/>
                  </a:lnTo>
                  <a:lnTo>
                    <a:pt x="371" y="706"/>
                  </a:lnTo>
                  <a:lnTo>
                    <a:pt x="381" y="706"/>
                  </a:lnTo>
                  <a:lnTo>
                    <a:pt x="381" y="699"/>
                  </a:lnTo>
                  <a:lnTo>
                    <a:pt x="395" y="706"/>
                  </a:lnTo>
                  <a:lnTo>
                    <a:pt x="402" y="706"/>
                  </a:lnTo>
                  <a:lnTo>
                    <a:pt x="402" y="699"/>
                  </a:lnTo>
                  <a:lnTo>
                    <a:pt x="416" y="720"/>
                  </a:lnTo>
                  <a:lnTo>
                    <a:pt x="421" y="720"/>
                  </a:lnTo>
                  <a:lnTo>
                    <a:pt x="456" y="692"/>
                  </a:lnTo>
                  <a:lnTo>
                    <a:pt x="477" y="635"/>
                  </a:lnTo>
                  <a:lnTo>
                    <a:pt x="477" y="630"/>
                  </a:lnTo>
                  <a:lnTo>
                    <a:pt x="442" y="595"/>
                  </a:lnTo>
                  <a:lnTo>
                    <a:pt x="447" y="595"/>
                  </a:lnTo>
                  <a:lnTo>
                    <a:pt x="447" y="588"/>
                  </a:lnTo>
                  <a:lnTo>
                    <a:pt x="421" y="574"/>
                  </a:lnTo>
                  <a:lnTo>
                    <a:pt x="421" y="560"/>
                  </a:lnTo>
                  <a:lnTo>
                    <a:pt x="416" y="555"/>
                  </a:lnTo>
                  <a:lnTo>
                    <a:pt x="395" y="560"/>
                  </a:lnTo>
                  <a:lnTo>
                    <a:pt x="395" y="555"/>
                  </a:lnTo>
                  <a:lnTo>
                    <a:pt x="385" y="555"/>
                  </a:lnTo>
                  <a:lnTo>
                    <a:pt x="381" y="548"/>
                  </a:lnTo>
                  <a:lnTo>
                    <a:pt x="381" y="581"/>
                  </a:lnTo>
                  <a:lnTo>
                    <a:pt x="352" y="616"/>
                  </a:lnTo>
                  <a:lnTo>
                    <a:pt x="331" y="630"/>
                  </a:lnTo>
                  <a:lnTo>
                    <a:pt x="319" y="630"/>
                  </a:lnTo>
                  <a:lnTo>
                    <a:pt x="359" y="588"/>
                  </a:lnTo>
                  <a:lnTo>
                    <a:pt x="381" y="548"/>
                  </a:lnTo>
                  <a:lnTo>
                    <a:pt x="371" y="538"/>
                  </a:lnTo>
                  <a:lnTo>
                    <a:pt x="366" y="538"/>
                  </a:lnTo>
                  <a:lnTo>
                    <a:pt x="345" y="401"/>
                  </a:lnTo>
                  <a:lnTo>
                    <a:pt x="366" y="408"/>
                  </a:lnTo>
                  <a:lnTo>
                    <a:pt x="345" y="286"/>
                  </a:lnTo>
                  <a:lnTo>
                    <a:pt x="366" y="300"/>
                  </a:lnTo>
                  <a:lnTo>
                    <a:pt x="371" y="264"/>
                  </a:lnTo>
                  <a:lnTo>
                    <a:pt x="366" y="231"/>
                  </a:lnTo>
                  <a:lnTo>
                    <a:pt x="371" y="236"/>
                  </a:lnTo>
                  <a:lnTo>
                    <a:pt x="381" y="245"/>
                  </a:lnTo>
                  <a:lnTo>
                    <a:pt x="385" y="245"/>
                  </a:lnTo>
                  <a:lnTo>
                    <a:pt x="395" y="236"/>
                  </a:lnTo>
                  <a:lnTo>
                    <a:pt x="402" y="224"/>
                  </a:lnTo>
                  <a:lnTo>
                    <a:pt x="395" y="224"/>
                  </a:lnTo>
                  <a:lnTo>
                    <a:pt x="395" y="215"/>
                  </a:lnTo>
                  <a:lnTo>
                    <a:pt x="402" y="215"/>
                  </a:lnTo>
                  <a:lnTo>
                    <a:pt x="407" y="210"/>
                  </a:lnTo>
                  <a:lnTo>
                    <a:pt x="421" y="170"/>
                  </a:lnTo>
                  <a:lnTo>
                    <a:pt x="428" y="170"/>
                  </a:lnTo>
                  <a:lnTo>
                    <a:pt x="435" y="160"/>
                  </a:lnTo>
                  <a:lnTo>
                    <a:pt x="456" y="125"/>
                  </a:lnTo>
                  <a:lnTo>
                    <a:pt x="463" y="134"/>
                  </a:lnTo>
                  <a:lnTo>
                    <a:pt x="470" y="134"/>
                  </a:lnTo>
                  <a:lnTo>
                    <a:pt x="482" y="104"/>
                  </a:lnTo>
                  <a:lnTo>
                    <a:pt x="496" y="99"/>
                  </a:lnTo>
                  <a:lnTo>
                    <a:pt x="539" y="0"/>
                  </a:lnTo>
                  <a:lnTo>
                    <a:pt x="128" y="0"/>
                  </a:lnTo>
                  <a:lnTo>
                    <a:pt x="123" y="19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33" name="Freeform 97"/>
            <p:cNvSpPr>
              <a:spLocks/>
            </p:cNvSpPr>
            <p:nvPr userDrawn="1"/>
          </p:nvSpPr>
          <p:spPr bwMode="auto">
            <a:xfrm>
              <a:off x="7076922" y="1449389"/>
              <a:ext cx="753899" cy="1360033"/>
            </a:xfrm>
            <a:custGeom>
              <a:avLst/>
              <a:gdLst/>
              <a:ahLst/>
              <a:cxnLst>
                <a:cxn ang="0">
                  <a:pos x="392" y="822"/>
                </a:cxn>
                <a:cxn ang="0">
                  <a:pos x="440" y="548"/>
                </a:cxn>
                <a:cxn ang="0">
                  <a:pos x="433" y="524"/>
                </a:cxn>
                <a:cxn ang="0">
                  <a:pos x="468" y="477"/>
                </a:cxn>
                <a:cxn ang="0">
                  <a:pos x="428" y="245"/>
                </a:cxn>
                <a:cxn ang="0">
                  <a:pos x="489" y="99"/>
                </a:cxn>
                <a:cxn ang="0">
                  <a:pos x="525" y="64"/>
                </a:cxn>
                <a:cxn ang="0">
                  <a:pos x="392" y="2"/>
                </a:cxn>
                <a:cxn ang="0">
                  <a:pos x="364" y="45"/>
                </a:cxn>
                <a:cxn ang="0">
                  <a:pos x="303" y="120"/>
                </a:cxn>
                <a:cxn ang="0">
                  <a:pos x="289" y="149"/>
                </a:cxn>
                <a:cxn ang="0">
                  <a:pos x="374" y="134"/>
                </a:cxn>
                <a:cxn ang="0">
                  <a:pos x="312" y="189"/>
                </a:cxn>
                <a:cxn ang="0">
                  <a:pos x="284" y="170"/>
                </a:cxn>
                <a:cxn ang="0">
                  <a:pos x="248" y="182"/>
                </a:cxn>
                <a:cxn ang="0">
                  <a:pos x="201" y="231"/>
                </a:cxn>
                <a:cxn ang="0">
                  <a:pos x="187" y="231"/>
                </a:cxn>
                <a:cxn ang="0">
                  <a:pos x="133" y="264"/>
                </a:cxn>
                <a:cxn ang="0">
                  <a:pos x="152" y="293"/>
                </a:cxn>
                <a:cxn ang="0">
                  <a:pos x="116" y="307"/>
                </a:cxn>
                <a:cxn ang="0">
                  <a:pos x="104" y="326"/>
                </a:cxn>
                <a:cxn ang="0">
                  <a:pos x="71" y="368"/>
                </a:cxn>
                <a:cxn ang="0">
                  <a:pos x="64" y="375"/>
                </a:cxn>
                <a:cxn ang="0">
                  <a:pos x="15" y="375"/>
                </a:cxn>
                <a:cxn ang="0">
                  <a:pos x="76" y="408"/>
                </a:cxn>
                <a:cxn ang="0">
                  <a:pos x="15" y="430"/>
                </a:cxn>
                <a:cxn ang="0">
                  <a:pos x="22" y="458"/>
                </a:cxn>
                <a:cxn ang="0">
                  <a:pos x="64" y="505"/>
                </a:cxn>
                <a:cxn ang="0">
                  <a:pos x="97" y="505"/>
                </a:cxn>
                <a:cxn ang="0">
                  <a:pos x="133" y="498"/>
                </a:cxn>
                <a:cxn ang="0">
                  <a:pos x="161" y="498"/>
                </a:cxn>
                <a:cxn ang="0">
                  <a:pos x="133" y="541"/>
                </a:cxn>
                <a:cxn ang="0">
                  <a:pos x="76" y="524"/>
                </a:cxn>
                <a:cxn ang="0">
                  <a:pos x="15" y="524"/>
                </a:cxn>
                <a:cxn ang="0">
                  <a:pos x="0" y="555"/>
                </a:cxn>
                <a:cxn ang="0">
                  <a:pos x="22" y="602"/>
                </a:cxn>
                <a:cxn ang="0">
                  <a:pos x="29" y="630"/>
                </a:cxn>
                <a:cxn ang="0">
                  <a:pos x="22" y="678"/>
                </a:cxn>
                <a:cxn ang="0">
                  <a:pos x="116" y="595"/>
                </a:cxn>
                <a:cxn ang="0">
                  <a:pos x="71" y="635"/>
                </a:cxn>
                <a:cxn ang="0">
                  <a:pos x="71" y="701"/>
                </a:cxn>
                <a:cxn ang="0">
                  <a:pos x="10" y="746"/>
                </a:cxn>
                <a:cxn ang="0">
                  <a:pos x="29" y="763"/>
                </a:cxn>
                <a:cxn ang="0">
                  <a:pos x="57" y="746"/>
                </a:cxn>
                <a:cxn ang="0">
                  <a:pos x="64" y="763"/>
                </a:cxn>
                <a:cxn ang="0">
                  <a:pos x="57" y="904"/>
                </a:cxn>
                <a:cxn ang="0">
                  <a:pos x="97" y="933"/>
                </a:cxn>
                <a:cxn ang="0">
                  <a:pos x="116" y="949"/>
                </a:cxn>
                <a:cxn ang="0">
                  <a:pos x="277" y="822"/>
                </a:cxn>
                <a:cxn ang="0">
                  <a:pos x="331" y="782"/>
                </a:cxn>
                <a:cxn ang="0">
                  <a:pos x="331" y="732"/>
                </a:cxn>
                <a:cxn ang="0">
                  <a:pos x="338" y="706"/>
                </a:cxn>
                <a:cxn ang="0">
                  <a:pos x="381" y="805"/>
                </a:cxn>
              </a:cxnLst>
              <a:rect l="0" t="0" r="r" b="b"/>
              <a:pathLst>
                <a:path w="525" h="954">
                  <a:moveTo>
                    <a:pt x="388" y="817"/>
                  </a:moveTo>
                  <a:lnTo>
                    <a:pt x="388" y="817"/>
                  </a:lnTo>
                  <a:lnTo>
                    <a:pt x="392" y="822"/>
                  </a:lnTo>
                  <a:lnTo>
                    <a:pt x="400" y="822"/>
                  </a:lnTo>
                  <a:lnTo>
                    <a:pt x="418" y="675"/>
                  </a:lnTo>
                  <a:lnTo>
                    <a:pt x="454" y="656"/>
                  </a:lnTo>
                  <a:lnTo>
                    <a:pt x="444" y="593"/>
                  </a:lnTo>
                  <a:lnTo>
                    <a:pt x="440" y="548"/>
                  </a:lnTo>
                  <a:lnTo>
                    <a:pt x="435" y="541"/>
                  </a:lnTo>
                  <a:lnTo>
                    <a:pt x="435" y="534"/>
                  </a:lnTo>
                  <a:lnTo>
                    <a:pt x="433" y="534"/>
                  </a:lnTo>
                  <a:lnTo>
                    <a:pt x="433" y="524"/>
                  </a:lnTo>
                  <a:lnTo>
                    <a:pt x="437" y="522"/>
                  </a:lnTo>
                  <a:lnTo>
                    <a:pt x="454" y="505"/>
                  </a:lnTo>
                  <a:lnTo>
                    <a:pt x="468" y="479"/>
                  </a:lnTo>
                  <a:lnTo>
                    <a:pt x="468" y="477"/>
                  </a:lnTo>
                  <a:lnTo>
                    <a:pt x="463" y="465"/>
                  </a:lnTo>
                  <a:lnTo>
                    <a:pt x="435" y="430"/>
                  </a:lnTo>
                  <a:lnTo>
                    <a:pt x="433" y="423"/>
                  </a:lnTo>
                  <a:lnTo>
                    <a:pt x="428" y="245"/>
                  </a:lnTo>
                  <a:lnTo>
                    <a:pt x="428" y="243"/>
                  </a:lnTo>
                  <a:lnTo>
                    <a:pt x="416" y="193"/>
                  </a:lnTo>
                  <a:lnTo>
                    <a:pt x="414" y="182"/>
                  </a:lnTo>
                  <a:lnTo>
                    <a:pt x="454" y="113"/>
                  </a:lnTo>
                  <a:lnTo>
                    <a:pt x="489" y="99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5" y="9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18" y="54"/>
                  </a:lnTo>
                  <a:lnTo>
                    <a:pt x="494" y="16"/>
                  </a:lnTo>
                  <a:lnTo>
                    <a:pt x="499" y="0"/>
                  </a:lnTo>
                  <a:lnTo>
                    <a:pt x="390" y="0"/>
                  </a:lnTo>
                  <a:lnTo>
                    <a:pt x="392" y="2"/>
                  </a:lnTo>
                  <a:lnTo>
                    <a:pt x="378" y="2"/>
                  </a:lnTo>
                  <a:lnTo>
                    <a:pt x="378" y="9"/>
                  </a:lnTo>
                  <a:lnTo>
                    <a:pt x="374" y="38"/>
                  </a:lnTo>
                  <a:lnTo>
                    <a:pt x="374" y="45"/>
                  </a:lnTo>
                  <a:lnTo>
                    <a:pt x="364" y="45"/>
                  </a:lnTo>
                  <a:lnTo>
                    <a:pt x="352" y="28"/>
                  </a:lnTo>
                  <a:lnTo>
                    <a:pt x="343" y="28"/>
                  </a:lnTo>
                  <a:lnTo>
                    <a:pt x="343" y="38"/>
                  </a:lnTo>
                  <a:lnTo>
                    <a:pt x="303" y="94"/>
                  </a:lnTo>
                  <a:lnTo>
                    <a:pt x="303" y="120"/>
                  </a:lnTo>
                  <a:lnTo>
                    <a:pt x="289" y="125"/>
                  </a:lnTo>
                  <a:lnTo>
                    <a:pt x="284" y="134"/>
                  </a:lnTo>
                  <a:lnTo>
                    <a:pt x="284" y="139"/>
                  </a:lnTo>
                  <a:lnTo>
                    <a:pt x="284" y="149"/>
                  </a:lnTo>
                  <a:lnTo>
                    <a:pt x="289" y="149"/>
                  </a:lnTo>
                  <a:lnTo>
                    <a:pt x="298" y="149"/>
                  </a:lnTo>
                  <a:lnTo>
                    <a:pt x="298" y="160"/>
                  </a:lnTo>
                  <a:lnTo>
                    <a:pt x="303" y="182"/>
                  </a:lnTo>
                  <a:lnTo>
                    <a:pt x="374" y="125"/>
                  </a:lnTo>
                  <a:lnTo>
                    <a:pt x="374" y="134"/>
                  </a:lnTo>
                  <a:lnTo>
                    <a:pt x="374" y="139"/>
                  </a:lnTo>
                  <a:lnTo>
                    <a:pt x="331" y="170"/>
                  </a:lnTo>
                  <a:lnTo>
                    <a:pt x="338" y="175"/>
                  </a:lnTo>
                  <a:lnTo>
                    <a:pt x="331" y="182"/>
                  </a:lnTo>
                  <a:lnTo>
                    <a:pt x="312" y="189"/>
                  </a:lnTo>
                  <a:lnTo>
                    <a:pt x="303" y="196"/>
                  </a:lnTo>
                  <a:lnTo>
                    <a:pt x="303" y="201"/>
                  </a:lnTo>
                  <a:lnTo>
                    <a:pt x="298" y="196"/>
                  </a:lnTo>
                  <a:lnTo>
                    <a:pt x="298" y="189"/>
                  </a:lnTo>
                  <a:lnTo>
                    <a:pt x="284" y="170"/>
                  </a:lnTo>
                  <a:lnTo>
                    <a:pt x="263" y="182"/>
                  </a:lnTo>
                  <a:lnTo>
                    <a:pt x="255" y="189"/>
                  </a:lnTo>
                  <a:lnTo>
                    <a:pt x="263" y="201"/>
                  </a:lnTo>
                  <a:lnTo>
                    <a:pt x="255" y="210"/>
                  </a:lnTo>
                  <a:lnTo>
                    <a:pt x="248" y="182"/>
                  </a:lnTo>
                  <a:lnTo>
                    <a:pt x="222" y="196"/>
                  </a:lnTo>
                  <a:lnTo>
                    <a:pt x="215" y="217"/>
                  </a:lnTo>
                  <a:lnTo>
                    <a:pt x="208" y="217"/>
                  </a:lnTo>
                  <a:lnTo>
                    <a:pt x="208" y="224"/>
                  </a:lnTo>
                  <a:lnTo>
                    <a:pt x="201" y="231"/>
                  </a:lnTo>
                  <a:lnTo>
                    <a:pt x="192" y="231"/>
                  </a:lnTo>
                  <a:lnTo>
                    <a:pt x="192" y="224"/>
                  </a:lnTo>
                  <a:lnTo>
                    <a:pt x="192" y="217"/>
                  </a:lnTo>
                  <a:lnTo>
                    <a:pt x="187" y="224"/>
                  </a:lnTo>
                  <a:lnTo>
                    <a:pt x="187" y="231"/>
                  </a:lnTo>
                  <a:lnTo>
                    <a:pt x="166" y="236"/>
                  </a:lnTo>
                  <a:lnTo>
                    <a:pt x="166" y="245"/>
                  </a:lnTo>
                  <a:lnTo>
                    <a:pt x="152" y="271"/>
                  </a:lnTo>
                  <a:lnTo>
                    <a:pt x="147" y="257"/>
                  </a:lnTo>
                  <a:lnTo>
                    <a:pt x="133" y="264"/>
                  </a:lnTo>
                  <a:lnTo>
                    <a:pt x="126" y="271"/>
                  </a:lnTo>
                  <a:lnTo>
                    <a:pt x="133" y="276"/>
                  </a:lnTo>
                  <a:lnTo>
                    <a:pt x="133" y="286"/>
                  </a:lnTo>
                  <a:lnTo>
                    <a:pt x="133" y="293"/>
                  </a:lnTo>
                  <a:lnTo>
                    <a:pt x="152" y="293"/>
                  </a:lnTo>
                  <a:lnTo>
                    <a:pt x="161" y="307"/>
                  </a:lnTo>
                  <a:lnTo>
                    <a:pt x="152" y="307"/>
                  </a:lnTo>
                  <a:lnTo>
                    <a:pt x="152" y="312"/>
                  </a:lnTo>
                  <a:lnTo>
                    <a:pt x="161" y="321"/>
                  </a:lnTo>
                  <a:lnTo>
                    <a:pt x="116" y="307"/>
                  </a:lnTo>
                  <a:lnTo>
                    <a:pt x="90" y="321"/>
                  </a:lnTo>
                  <a:lnTo>
                    <a:pt x="97" y="326"/>
                  </a:lnTo>
                  <a:lnTo>
                    <a:pt x="90" y="326"/>
                  </a:lnTo>
                  <a:lnTo>
                    <a:pt x="90" y="333"/>
                  </a:lnTo>
                  <a:lnTo>
                    <a:pt x="104" y="326"/>
                  </a:lnTo>
                  <a:lnTo>
                    <a:pt x="97" y="354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47"/>
                  </a:lnTo>
                  <a:lnTo>
                    <a:pt x="71" y="368"/>
                  </a:lnTo>
                  <a:lnTo>
                    <a:pt x="71" y="375"/>
                  </a:lnTo>
                  <a:lnTo>
                    <a:pt x="71" y="382"/>
                  </a:lnTo>
                  <a:lnTo>
                    <a:pt x="76" y="387"/>
                  </a:lnTo>
                  <a:lnTo>
                    <a:pt x="71" y="382"/>
                  </a:lnTo>
                  <a:lnTo>
                    <a:pt x="64" y="375"/>
                  </a:lnTo>
                  <a:lnTo>
                    <a:pt x="40" y="375"/>
                  </a:lnTo>
                  <a:lnTo>
                    <a:pt x="36" y="375"/>
                  </a:lnTo>
                  <a:lnTo>
                    <a:pt x="40" y="382"/>
                  </a:lnTo>
                  <a:lnTo>
                    <a:pt x="22" y="368"/>
                  </a:lnTo>
                  <a:lnTo>
                    <a:pt x="15" y="375"/>
                  </a:lnTo>
                  <a:lnTo>
                    <a:pt x="22" y="404"/>
                  </a:lnTo>
                  <a:lnTo>
                    <a:pt x="29" y="404"/>
                  </a:lnTo>
                  <a:lnTo>
                    <a:pt x="76" y="397"/>
                  </a:lnTo>
                  <a:lnTo>
                    <a:pt x="64" y="408"/>
                  </a:lnTo>
                  <a:lnTo>
                    <a:pt x="76" y="408"/>
                  </a:lnTo>
                  <a:lnTo>
                    <a:pt x="85" y="408"/>
                  </a:lnTo>
                  <a:lnTo>
                    <a:pt x="90" y="408"/>
                  </a:lnTo>
                  <a:lnTo>
                    <a:pt x="29" y="418"/>
                  </a:lnTo>
                  <a:lnTo>
                    <a:pt x="22" y="430"/>
                  </a:lnTo>
                  <a:lnTo>
                    <a:pt x="15" y="430"/>
                  </a:lnTo>
                  <a:lnTo>
                    <a:pt x="10" y="430"/>
                  </a:lnTo>
                  <a:lnTo>
                    <a:pt x="10" y="437"/>
                  </a:lnTo>
                  <a:lnTo>
                    <a:pt x="22" y="444"/>
                  </a:lnTo>
                  <a:lnTo>
                    <a:pt x="22" y="449"/>
                  </a:lnTo>
                  <a:lnTo>
                    <a:pt x="22" y="458"/>
                  </a:lnTo>
                  <a:lnTo>
                    <a:pt x="15" y="465"/>
                  </a:lnTo>
                  <a:lnTo>
                    <a:pt x="10" y="493"/>
                  </a:lnTo>
                  <a:lnTo>
                    <a:pt x="15" y="505"/>
                  </a:lnTo>
                  <a:lnTo>
                    <a:pt x="15" y="512"/>
                  </a:lnTo>
                  <a:lnTo>
                    <a:pt x="64" y="505"/>
                  </a:lnTo>
                  <a:lnTo>
                    <a:pt x="71" y="512"/>
                  </a:lnTo>
                  <a:lnTo>
                    <a:pt x="85" y="512"/>
                  </a:lnTo>
                  <a:lnTo>
                    <a:pt x="97" y="479"/>
                  </a:lnTo>
                  <a:lnTo>
                    <a:pt x="90" y="505"/>
                  </a:lnTo>
                  <a:lnTo>
                    <a:pt x="97" y="505"/>
                  </a:lnTo>
                  <a:lnTo>
                    <a:pt x="104" y="512"/>
                  </a:lnTo>
                  <a:lnTo>
                    <a:pt x="116" y="505"/>
                  </a:lnTo>
                  <a:lnTo>
                    <a:pt x="116" y="512"/>
                  </a:lnTo>
                  <a:lnTo>
                    <a:pt x="126" y="512"/>
                  </a:lnTo>
                  <a:lnTo>
                    <a:pt x="133" y="498"/>
                  </a:lnTo>
                  <a:lnTo>
                    <a:pt x="140" y="479"/>
                  </a:lnTo>
                  <a:lnTo>
                    <a:pt x="152" y="465"/>
                  </a:lnTo>
                  <a:lnTo>
                    <a:pt x="147" y="505"/>
                  </a:lnTo>
                  <a:lnTo>
                    <a:pt x="152" y="505"/>
                  </a:lnTo>
                  <a:lnTo>
                    <a:pt x="161" y="498"/>
                  </a:lnTo>
                  <a:lnTo>
                    <a:pt x="166" y="498"/>
                  </a:lnTo>
                  <a:lnTo>
                    <a:pt x="133" y="524"/>
                  </a:lnTo>
                  <a:lnTo>
                    <a:pt x="126" y="524"/>
                  </a:lnTo>
                  <a:lnTo>
                    <a:pt x="126" y="541"/>
                  </a:lnTo>
                  <a:lnTo>
                    <a:pt x="133" y="541"/>
                  </a:lnTo>
                  <a:lnTo>
                    <a:pt x="116" y="555"/>
                  </a:lnTo>
                  <a:lnTo>
                    <a:pt x="116" y="534"/>
                  </a:lnTo>
                  <a:lnTo>
                    <a:pt x="104" y="519"/>
                  </a:lnTo>
                  <a:lnTo>
                    <a:pt x="85" y="519"/>
                  </a:lnTo>
                  <a:lnTo>
                    <a:pt x="76" y="524"/>
                  </a:lnTo>
                  <a:lnTo>
                    <a:pt x="71" y="519"/>
                  </a:lnTo>
                  <a:lnTo>
                    <a:pt x="40" y="519"/>
                  </a:lnTo>
                  <a:lnTo>
                    <a:pt x="36" y="524"/>
                  </a:lnTo>
                  <a:lnTo>
                    <a:pt x="29" y="524"/>
                  </a:lnTo>
                  <a:lnTo>
                    <a:pt x="15" y="524"/>
                  </a:lnTo>
                  <a:lnTo>
                    <a:pt x="10" y="541"/>
                  </a:lnTo>
                  <a:lnTo>
                    <a:pt x="10" y="555"/>
                  </a:lnTo>
                  <a:lnTo>
                    <a:pt x="22" y="548"/>
                  </a:lnTo>
                  <a:lnTo>
                    <a:pt x="22" y="569"/>
                  </a:lnTo>
                  <a:lnTo>
                    <a:pt x="0" y="555"/>
                  </a:lnTo>
                  <a:lnTo>
                    <a:pt x="0" y="560"/>
                  </a:lnTo>
                  <a:lnTo>
                    <a:pt x="10" y="590"/>
                  </a:lnTo>
                  <a:lnTo>
                    <a:pt x="15" y="590"/>
                  </a:lnTo>
                  <a:lnTo>
                    <a:pt x="40" y="574"/>
                  </a:lnTo>
                  <a:lnTo>
                    <a:pt x="22" y="602"/>
                  </a:lnTo>
                  <a:lnTo>
                    <a:pt x="29" y="602"/>
                  </a:lnTo>
                  <a:lnTo>
                    <a:pt x="15" y="616"/>
                  </a:lnTo>
                  <a:lnTo>
                    <a:pt x="10" y="623"/>
                  </a:lnTo>
                  <a:lnTo>
                    <a:pt x="15" y="652"/>
                  </a:lnTo>
                  <a:lnTo>
                    <a:pt x="29" y="630"/>
                  </a:lnTo>
                  <a:lnTo>
                    <a:pt x="29" y="652"/>
                  </a:lnTo>
                  <a:lnTo>
                    <a:pt x="40" y="666"/>
                  </a:lnTo>
                  <a:lnTo>
                    <a:pt x="29" y="666"/>
                  </a:lnTo>
                  <a:lnTo>
                    <a:pt x="22" y="671"/>
                  </a:lnTo>
                  <a:lnTo>
                    <a:pt x="22" y="678"/>
                  </a:lnTo>
                  <a:lnTo>
                    <a:pt x="29" y="685"/>
                  </a:lnTo>
                  <a:lnTo>
                    <a:pt x="90" y="590"/>
                  </a:lnTo>
                  <a:lnTo>
                    <a:pt x="97" y="595"/>
                  </a:lnTo>
                  <a:lnTo>
                    <a:pt x="97" y="602"/>
                  </a:lnTo>
                  <a:lnTo>
                    <a:pt x="116" y="595"/>
                  </a:lnTo>
                  <a:lnTo>
                    <a:pt x="104" y="609"/>
                  </a:lnTo>
                  <a:lnTo>
                    <a:pt x="97" y="630"/>
                  </a:lnTo>
                  <a:lnTo>
                    <a:pt x="97" y="616"/>
                  </a:lnTo>
                  <a:lnTo>
                    <a:pt x="90" y="609"/>
                  </a:lnTo>
                  <a:lnTo>
                    <a:pt x="71" y="635"/>
                  </a:lnTo>
                  <a:lnTo>
                    <a:pt x="71" y="645"/>
                  </a:lnTo>
                  <a:lnTo>
                    <a:pt x="71" y="652"/>
                  </a:lnTo>
                  <a:lnTo>
                    <a:pt x="40" y="692"/>
                  </a:lnTo>
                  <a:lnTo>
                    <a:pt x="50" y="701"/>
                  </a:lnTo>
                  <a:lnTo>
                    <a:pt x="71" y="701"/>
                  </a:lnTo>
                  <a:lnTo>
                    <a:pt x="76" y="692"/>
                  </a:lnTo>
                  <a:lnTo>
                    <a:pt x="76" y="701"/>
                  </a:lnTo>
                  <a:lnTo>
                    <a:pt x="50" y="720"/>
                  </a:lnTo>
                  <a:lnTo>
                    <a:pt x="22" y="720"/>
                  </a:lnTo>
                  <a:lnTo>
                    <a:pt x="10" y="746"/>
                  </a:lnTo>
                  <a:lnTo>
                    <a:pt x="10" y="753"/>
                  </a:lnTo>
                  <a:lnTo>
                    <a:pt x="15" y="763"/>
                  </a:lnTo>
                  <a:lnTo>
                    <a:pt x="22" y="763"/>
                  </a:lnTo>
                  <a:lnTo>
                    <a:pt x="29" y="753"/>
                  </a:lnTo>
                  <a:lnTo>
                    <a:pt x="29" y="763"/>
                  </a:lnTo>
                  <a:lnTo>
                    <a:pt x="36" y="763"/>
                  </a:lnTo>
                  <a:lnTo>
                    <a:pt x="40" y="753"/>
                  </a:lnTo>
                  <a:lnTo>
                    <a:pt x="36" y="746"/>
                  </a:lnTo>
                  <a:lnTo>
                    <a:pt x="40" y="753"/>
                  </a:lnTo>
                  <a:lnTo>
                    <a:pt x="57" y="746"/>
                  </a:lnTo>
                  <a:lnTo>
                    <a:pt x="71" y="732"/>
                  </a:lnTo>
                  <a:lnTo>
                    <a:pt x="71" y="741"/>
                  </a:lnTo>
                  <a:lnTo>
                    <a:pt x="71" y="746"/>
                  </a:lnTo>
                  <a:lnTo>
                    <a:pt x="57" y="763"/>
                  </a:lnTo>
                  <a:lnTo>
                    <a:pt x="64" y="763"/>
                  </a:lnTo>
                  <a:lnTo>
                    <a:pt x="40" y="822"/>
                  </a:lnTo>
                  <a:lnTo>
                    <a:pt x="29" y="808"/>
                  </a:lnTo>
                  <a:lnTo>
                    <a:pt x="22" y="817"/>
                  </a:lnTo>
                  <a:lnTo>
                    <a:pt x="15" y="843"/>
                  </a:lnTo>
                  <a:lnTo>
                    <a:pt x="57" y="904"/>
                  </a:lnTo>
                  <a:lnTo>
                    <a:pt x="76" y="919"/>
                  </a:lnTo>
                  <a:lnTo>
                    <a:pt x="85" y="919"/>
                  </a:lnTo>
                  <a:lnTo>
                    <a:pt x="90" y="900"/>
                  </a:lnTo>
                  <a:lnTo>
                    <a:pt x="90" y="933"/>
                  </a:lnTo>
                  <a:lnTo>
                    <a:pt x="97" y="933"/>
                  </a:lnTo>
                  <a:lnTo>
                    <a:pt x="104" y="940"/>
                  </a:lnTo>
                  <a:lnTo>
                    <a:pt x="111" y="933"/>
                  </a:lnTo>
                  <a:lnTo>
                    <a:pt x="116" y="933"/>
                  </a:lnTo>
                  <a:lnTo>
                    <a:pt x="133" y="933"/>
                  </a:lnTo>
                  <a:lnTo>
                    <a:pt x="116" y="949"/>
                  </a:lnTo>
                  <a:lnTo>
                    <a:pt x="147" y="954"/>
                  </a:lnTo>
                  <a:lnTo>
                    <a:pt x="166" y="940"/>
                  </a:lnTo>
                  <a:lnTo>
                    <a:pt x="180" y="914"/>
                  </a:lnTo>
                  <a:lnTo>
                    <a:pt x="187" y="933"/>
                  </a:lnTo>
                  <a:lnTo>
                    <a:pt x="277" y="822"/>
                  </a:lnTo>
                  <a:lnTo>
                    <a:pt x="277" y="803"/>
                  </a:lnTo>
                  <a:lnTo>
                    <a:pt x="303" y="817"/>
                  </a:lnTo>
                  <a:lnTo>
                    <a:pt x="317" y="808"/>
                  </a:lnTo>
                  <a:lnTo>
                    <a:pt x="317" y="782"/>
                  </a:lnTo>
                  <a:lnTo>
                    <a:pt x="331" y="782"/>
                  </a:lnTo>
                  <a:lnTo>
                    <a:pt x="331" y="763"/>
                  </a:lnTo>
                  <a:lnTo>
                    <a:pt x="317" y="741"/>
                  </a:lnTo>
                  <a:lnTo>
                    <a:pt x="317" y="727"/>
                  </a:lnTo>
                  <a:lnTo>
                    <a:pt x="317" y="720"/>
                  </a:lnTo>
                  <a:lnTo>
                    <a:pt x="331" y="732"/>
                  </a:lnTo>
                  <a:lnTo>
                    <a:pt x="331" y="701"/>
                  </a:lnTo>
                  <a:lnTo>
                    <a:pt x="338" y="692"/>
                  </a:lnTo>
                  <a:lnTo>
                    <a:pt x="343" y="692"/>
                  </a:lnTo>
                  <a:lnTo>
                    <a:pt x="352" y="701"/>
                  </a:lnTo>
                  <a:lnTo>
                    <a:pt x="338" y="706"/>
                  </a:lnTo>
                  <a:lnTo>
                    <a:pt x="352" y="782"/>
                  </a:lnTo>
                  <a:lnTo>
                    <a:pt x="359" y="782"/>
                  </a:lnTo>
                  <a:lnTo>
                    <a:pt x="364" y="789"/>
                  </a:lnTo>
                  <a:lnTo>
                    <a:pt x="378" y="796"/>
                  </a:lnTo>
                  <a:lnTo>
                    <a:pt x="381" y="805"/>
                  </a:lnTo>
                  <a:lnTo>
                    <a:pt x="388" y="796"/>
                  </a:lnTo>
                  <a:lnTo>
                    <a:pt x="388" y="817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" name="Inhaltsplatzhalter 5"/>
          <p:cNvSpPr>
            <a:spLocks noGrp="1"/>
          </p:cNvSpPr>
          <p:nvPr userDrawn="1">
            <p:ph sz="quarter" idx="15"/>
          </p:nvPr>
        </p:nvSpPr>
        <p:spPr>
          <a:xfrm>
            <a:off x="342900" y="1449388"/>
            <a:ext cx="4310063" cy="49942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3751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7 Hallen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461600"/>
            <a:ext cx="8856772" cy="4982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0241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8 Kontakte 1-2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7"/>
          <p:cNvSpPr>
            <a:spLocks noGrp="1"/>
          </p:cNvSpPr>
          <p:nvPr>
            <p:ph type="pic" sz="quarter" idx="12"/>
          </p:nvPr>
        </p:nvSpPr>
        <p:spPr>
          <a:xfrm>
            <a:off x="342901" y="1456436"/>
            <a:ext cx="2132446" cy="199697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2917" y="3805548"/>
            <a:ext cx="5569784" cy="216000"/>
          </a:xfr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342899" y="4552437"/>
            <a:ext cx="5570539" cy="1891227"/>
          </a:xfr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20" hasCustomPrompt="1"/>
          </p:nvPr>
        </p:nvSpPr>
        <p:spPr>
          <a:xfrm>
            <a:off x="342899" y="4057548"/>
            <a:ext cx="5570541" cy="252000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5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Bildplatzhalter 7"/>
          <p:cNvSpPr>
            <a:spLocks noGrp="1"/>
          </p:cNvSpPr>
          <p:nvPr>
            <p:ph type="pic" sz="quarter" idx="46"/>
          </p:nvPr>
        </p:nvSpPr>
        <p:spPr>
          <a:xfrm>
            <a:off x="6286499" y="1456436"/>
            <a:ext cx="2132446" cy="1996979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47" hasCustomPrompt="1"/>
          </p:nvPr>
        </p:nvSpPr>
        <p:spPr>
          <a:xfrm>
            <a:off x="6286515" y="3805548"/>
            <a:ext cx="5569784" cy="216000"/>
          </a:xfrm>
        </p:spPr>
        <p:txBody>
          <a:bodyPr tIns="0" anchor="ctr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14" name="Textplatzhalt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6286497" y="4552437"/>
            <a:ext cx="5570539" cy="1891227"/>
          </a:xfrm>
        </p:spPr>
        <p:txBody>
          <a:bodyPr tIns="0"/>
          <a:lstStyle>
            <a:lvl1pPr>
              <a:lnSpc>
                <a:spcPct val="100000"/>
              </a:lnSpc>
              <a:spcAft>
                <a:spcPts val="0"/>
              </a:spcAft>
              <a:defRPr sz="1400" b="0" baseline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de-DE" dirty="0"/>
              <a:t>Adresse eingeben</a:t>
            </a:r>
          </a:p>
        </p:txBody>
      </p:sp>
      <p:sp>
        <p:nvSpPr>
          <p:cNvPr id="15" name="Textplatzhalter 18"/>
          <p:cNvSpPr>
            <a:spLocks noGrp="1"/>
          </p:cNvSpPr>
          <p:nvPr>
            <p:ph type="body" sz="quarter" idx="49" hasCustomPrompt="1"/>
          </p:nvPr>
        </p:nvSpPr>
        <p:spPr>
          <a:xfrm>
            <a:off x="6286497" y="4057548"/>
            <a:ext cx="5570541" cy="252000"/>
          </a:xfrm>
        </p:spPr>
        <p:txBody>
          <a:bodyPr tIns="0" anchor="t" anchorCtr="0"/>
          <a:lstStyle>
            <a:lvl1pPr>
              <a:lnSpc>
                <a:spcPct val="100000"/>
              </a:lnSpc>
              <a:spcAft>
                <a:spcPts val="0"/>
              </a:spcAft>
              <a:defRPr sz="14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838607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9 Kontakte bis 6 Pers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42900" y="3398693"/>
            <a:ext cx="11514138" cy="3044970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342900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8" name="Bildplatzhalter 6"/>
          <p:cNvSpPr>
            <a:spLocks noGrp="1"/>
          </p:cNvSpPr>
          <p:nvPr>
            <p:ph type="pic" sz="quarter" idx="13"/>
          </p:nvPr>
        </p:nvSpPr>
        <p:spPr>
          <a:xfrm>
            <a:off x="2290528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38156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85784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6"/>
          </p:nvPr>
        </p:nvSpPr>
        <p:spPr>
          <a:xfrm>
            <a:off x="8133412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7"/>
          </p:nvPr>
        </p:nvSpPr>
        <p:spPr>
          <a:xfrm>
            <a:off x="10081038" y="1457999"/>
            <a:ext cx="1776000" cy="1800000"/>
          </a:xfrm>
        </p:spPr>
        <p:txBody>
          <a:bodyPr/>
          <a:lstStyle>
            <a:lvl1pPr>
              <a:defRPr sz="1200" b="0"/>
            </a:lvl1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3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 ganz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4787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1 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56608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2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695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el, Text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6376"/>
            <a:ext cx="7294033" cy="8413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5084" y="1511300"/>
            <a:ext cx="5537200" cy="49911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half" idx="2"/>
          </p:nvPr>
        </p:nvSpPr>
        <p:spPr>
          <a:xfrm>
            <a:off x="6195484" y="1511300"/>
            <a:ext cx="5537200" cy="49911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D12F3-F938-4EEF-A765-329BA2D8E405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595621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 userDrawn="1"/>
        </p:nvSpPr>
        <p:spPr>
          <a:xfrm>
            <a:off x="341911" y="5764846"/>
            <a:ext cx="6134912" cy="9215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0" noProof="0" dirty="0">
                <a:solidFill>
                  <a:schemeClr val="bg1"/>
                </a:solidFill>
              </a:rPr>
              <a:t>32</a:t>
            </a:r>
            <a:r>
              <a:rPr lang="en-US" sz="900" b="0" baseline="0" noProof="0" dirty="0">
                <a:solidFill>
                  <a:schemeClr val="bg1"/>
                </a:solidFill>
              </a:rPr>
              <a:t>nd Edition of the World´s Leading Trade Fair for Construction</a:t>
            </a:r>
            <a:br>
              <a:rPr lang="en-US" sz="900" b="0" baseline="0" noProof="0" dirty="0">
                <a:solidFill>
                  <a:schemeClr val="bg1"/>
                </a:solidFill>
              </a:rPr>
            </a:br>
            <a:r>
              <a:rPr lang="en-US" sz="900" b="0" baseline="0" noProof="0" dirty="0">
                <a:solidFill>
                  <a:schemeClr val="bg1"/>
                </a:solidFill>
              </a:rPr>
              <a:t>Machinery, Building Material Machines, Mining Machines, </a:t>
            </a:r>
            <a:br>
              <a:rPr lang="en-US" sz="900" b="0" baseline="0" noProof="0" dirty="0">
                <a:solidFill>
                  <a:schemeClr val="bg1"/>
                </a:solidFill>
              </a:rPr>
            </a:br>
            <a:r>
              <a:rPr lang="en-US" sz="900" b="0" baseline="0" noProof="0" dirty="0">
                <a:solidFill>
                  <a:schemeClr val="bg1"/>
                </a:solidFill>
              </a:rPr>
              <a:t>Construction Vehicles and Construction Equipment.</a:t>
            </a:r>
          </a:p>
          <a:p>
            <a:pPr marL="0" marR="0" lvl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noProof="0" dirty="0">
                <a:solidFill>
                  <a:schemeClr val="bg1"/>
                </a:solidFill>
              </a:rPr>
              <a:t>April 8–14, 2019, Munich</a:t>
            </a:r>
          </a:p>
          <a:p>
            <a:pPr marL="215935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chemeClr val="bg1"/>
                </a:solidFill>
              </a:rPr>
              <a:t>www.bauma.de</a:t>
            </a:r>
          </a:p>
        </p:txBody>
      </p:sp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448096" y="2416896"/>
            <a:ext cx="4499328" cy="940097"/>
          </a:xfrm>
          <a:noFill/>
        </p:spPr>
        <p:txBody>
          <a:bodyPr rIns="0" anchor="b" anchorCtr="0"/>
          <a:lstStyle>
            <a:lvl1pPr algn="l">
              <a:defRPr sz="2399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max. 3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16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48092" y="3429000"/>
            <a:ext cx="4498459" cy="468052"/>
          </a:xfrm>
          <a:prstGeom prst="rect">
            <a:avLst/>
          </a:prstGeom>
          <a:noFill/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99" b="0" baseline="0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r>
              <a:rPr lang="de-DE" dirty="0"/>
              <a:t> max. 2 </a:t>
            </a:r>
            <a:r>
              <a:rPr lang="de-DE" dirty="0" err="1"/>
              <a:t>lines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602" y="207233"/>
            <a:ext cx="932157" cy="5328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735" y="830926"/>
            <a:ext cx="1286405" cy="8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D:\Daten\messe münchen\Nebe\Logos und ufi\Bauma\bauma_logo_white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750" y="6049863"/>
            <a:ext cx="183739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uppieren 18"/>
          <p:cNvGrpSpPr>
            <a:grpSpLocks noChangeAspect="1"/>
          </p:cNvGrpSpPr>
          <p:nvPr userDrawn="1"/>
        </p:nvGrpSpPr>
        <p:grpSpPr>
          <a:xfrm>
            <a:off x="347463" y="6554214"/>
            <a:ext cx="143963" cy="26562"/>
            <a:chOff x="229816" y="5399512"/>
            <a:chExt cx="224662" cy="41360"/>
          </a:xfrm>
          <a:solidFill>
            <a:schemeClr val="bg1"/>
          </a:solidFill>
        </p:grpSpPr>
        <p:cxnSp>
          <p:nvCxnSpPr>
            <p:cNvPr id="20" name="Gerade Verbindung 177"/>
            <p:cNvCxnSpPr>
              <a:stCxn id="21" idx="6"/>
              <a:endCxn id="22" idx="3"/>
            </p:cNvCxnSpPr>
            <p:nvPr/>
          </p:nvCxnSpPr>
          <p:spPr>
            <a:xfrm>
              <a:off x="271175" y="5420192"/>
              <a:ext cx="147305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prstDash val="solid"/>
              <a:headEnd type="none" w="sm" len="sm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229816" y="5399512"/>
              <a:ext cx="41359" cy="41360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b="1">
                <a:solidFill>
                  <a:schemeClr val="bg1"/>
                </a:solidFill>
              </a:endParaRPr>
            </a:p>
          </p:txBody>
        </p:sp>
        <p:sp>
          <p:nvSpPr>
            <p:cNvPr id="22" name="Gleichschenkliges Dreieck 21"/>
            <p:cNvSpPr>
              <a:spLocks noChangeAspect="1"/>
            </p:cNvSpPr>
            <p:nvPr/>
          </p:nvSpPr>
          <p:spPr>
            <a:xfrm rot="5400000">
              <a:off x="425050" y="5402192"/>
              <a:ext cx="22857" cy="35999"/>
            </a:xfrm>
            <a:prstGeom prst="triangle">
              <a:avLst/>
            </a:prstGeom>
            <a:grpFill/>
            <a:ln>
              <a:solidFill>
                <a:schemeClr val="bg1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247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1a Titelfolie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 userDrawn="1"/>
        </p:nvSpPr>
        <p:spPr>
          <a:xfrm>
            <a:off x="341911" y="5831995"/>
            <a:ext cx="6134912" cy="9215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0" noProof="0" dirty="0">
                <a:solidFill>
                  <a:schemeClr val="bg1"/>
                </a:solidFill>
              </a:rPr>
              <a:t>32</a:t>
            </a:r>
            <a:r>
              <a:rPr lang="en-US" sz="900" b="0" baseline="0" noProof="0" dirty="0">
                <a:solidFill>
                  <a:schemeClr val="bg1"/>
                </a:solidFill>
              </a:rPr>
              <a:t>. </a:t>
            </a:r>
            <a:r>
              <a:rPr lang="de-DE" sz="900" b="0" baseline="0" noProof="0" dirty="0">
                <a:solidFill>
                  <a:schemeClr val="bg1"/>
                </a:solidFill>
              </a:rPr>
              <a:t>Weltleitmesse für Baumaschinen, Baustoffmaschinen,</a:t>
            </a:r>
            <a:br>
              <a:rPr lang="de-DE" sz="900" b="0" baseline="0" noProof="0" dirty="0">
                <a:solidFill>
                  <a:schemeClr val="bg1"/>
                </a:solidFill>
              </a:rPr>
            </a:br>
            <a:r>
              <a:rPr lang="de-DE" sz="900" b="0" baseline="0" noProof="0" dirty="0">
                <a:solidFill>
                  <a:schemeClr val="bg1"/>
                </a:solidFill>
              </a:rPr>
              <a:t>Bergbaumaschinen, Baufahrzeuge und Baugeräte.</a:t>
            </a:r>
            <a:endParaRPr lang="en-US" sz="900" b="0" baseline="0" noProof="0" dirty="0">
              <a:solidFill>
                <a:schemeClr val="bg1"/>
              </a:solidFill>
            </a:endParaRPr>
          </a:p>
          <a:p>
            <a:pPr marL="0" marR="0" lvl="0" indent="0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noProof="0" dirty="0">
                <a:solidFill>
                  <a:schemeClr val="bg1"/>
                </a:solidFill>
              </a:rPr>
              <a:t>8.–14. April 2019, </a:t>
            </a:r>
            <a:r>
              <a:rPr lang="de-DE" sz="900" b="1" baseline="0" noProof="0" dirty="0">
                <a:solidFill>
                  <a:schemeClr val="bg1"/>
                </a:solidFill>
              </a:rPr>
              <a:t>München</a:t>
            </a:r>
          </a:p>
          <a:p>
            <a:pPr marL="217423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 b="1" noProof="0" dirty="0">
                <a:solidFill>
                  <a:schemeClr val="bg1"/>
                </a:solidFill>
              </a:rPr>
              <a:t>www.bauma.de</a:t>
            </a:r>
          </a:p>
        </p:txBody>
      </p:sp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5448096" y="2416896"/>
            <a:ext cx="4499328" cy="940097"/>
          </a:xfrm>
          <a:noFill/>
        </p:spPr>
        <p:txBody>
          <a:bodyPr rIns="0" anchor="b" anchorCtr="0"/>
          <a:lstStyle>
            <a:lvl1pPr algn="l">
              <a:defRPr sz="2399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Title max. 3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25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48092" y="3429000"/>
            <a:ext cx="4498459" cy="468052"/>
          </a:xfrm>
          <a:prstGeom prst="rect">
            <a:avLst/>
          </a:prstGeom>
          <a:noFill/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999" b="0" baseline="0">
                <a:solidFill>
                  <a:schemeClr val="accent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r>
              <a:rPr lang="de-DE" dirty="0"/>
              <a:t> max. 2 </a:t>
            </a:r>
            <a:r>
              <a:rPr lang="de-DE" dirty="0" err="1"/>
              <a:t>lines</a:t>
            </a:r>
            <a:endParaRPr lang="de-DE" dirty="0"/>
          </a:p>
        </p:txBody>
      </p:sp>
      <p:pic>
        <p:nvPicPr>
          <p:cNvPr id="26" name="Grafik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602" y="207233"/>
            <a:ext cx="932157" cy="532800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8735" y="830926"/>
            <a:ext cx="1286405" cy="8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pieren 12"/>
          <p:cNvGrpSpPr>
            <a:grpSpLocks noChangeAspect="1"/>
          </p:cNvGrpSpPr>
          <p:nvPr userDrawn="1"/>
        </p:nvGrpSpPr>
        <p:grpSpPr>
          <a:xfrm>
            <a:off x="347463" y="6554214"/>
            <a:ext cx="143963" cy="26562"/>
            <a:chOff x="229816" y="5399512"/>
            <a:chExt cx="224662" cy="41360"/>
          </a:xfrm>
          <a:solidFill>
            <a:schemeClr val="bg1"/>
          </a:solidFill>
        </p:grpSpPr>
        <p:cxnSp>
          <p:nvCxnSpPr>
            <p:cNvPr id="14" name="Gerade Verbindung 177"/>
            <p:cNvCxnSpPr>
              <a:stCxn id="15" idx="6"/>
              <a:endCxn id="16" idx="3"/>
            </p:cNvCxnSpPr>
            <p:nvPr/>
          </p:nvCxnSpPr>
          <p:spPr>
            <a:xfrm>
              <a:off x="271175" y="5420192"/>
              <a:ext cx="147305" cy="0"/>
            </a:xfrm>
            <a:prstGeom prst="line">
              <a:avLst/>
            </a:prstGeom>
            <a:grpFill/>
            <a:ln w="3175">
              <a:solidFill>
                <a:schemeClr val="bg1"/>
              </a:solidFill>
              <a:prstDash val="solid"/>
              <a:headEnd type="none" w="sm" len="sm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229816" y="5399512"/>
              <a:ext cx="41359" cy="41360"/>
            </a:xfrm>
            <a:prstGeom prst="ellipse">
              <a:avLst/>
            </a:prstGeom>
            <a:grpFill/>
            <a:ln w="317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b="1">
                <a:solidFill>
                  <a:schemeClr val="bg1"/>
                </a:solidFill>
              </a:endParaRPr>
            </a:p>
          </p:txBody>
        </p:sp>
        <p:sp>
          <p:nvSpPr>
            <p:cNvPr id="16" name="Gleichschenkliges Dreieck 15"/>
            <p:cNvSpPr>
              <a:spLocks noChangeAspect="1"/>
            </p:cNvSpPr>
            <p:nvPr/>
          </p:nvSpPr>
          <p:spPr>
            <a:xfrm rot="5400000">
              <a:off x="425050" y="5402192"/>
              <a:ext cx="22857" cy="35999"/>
            </a:xfrm>
            <a:prstGeom prst="triangle">
              <a:avLst/>
            </a:prstGeom>
            <a:grpFill/>
            <a:ln>
              <a:solidFill>
                <a:schemeClr val="bg1"/>
              </a:solidFill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799" b="1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3" descr="D:\Daten\messe münchen\Nebe\Logos und ufi\Bauma\bauma_logo_white.gif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7750" y="6049863"/>
            <a:ext cx="183739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927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u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0" y="0"/>
            <a:ext cx="12190026" cy="6860389"/>
            <a:chOff x="0" y="0"/>
            <a:chExt cx="12193200" cy="6860389"/>
          </a:xfrm>
        </p:grpSpPr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3200" cy="6860389"/>
            </a:xfrm>
            <a:prstGeom prst="rect">
              <a:avLst/>
            </a:prstGeom>
          </p:spPr>
        </p:pic>
        <p:pic>
          <p:nvPicPr>
            <p:cNvPr id="27" name="Picture 3" descr="D:\Daten\messe münchen\Nebe\Logos und ufi\bauma_NETWORK_rgb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7769" y="1668051"/>
              <a:ext cx="3240360" cy="443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itel 1"/>
          <p:cNvSpPr>
            <a:spLocks noGrp="1"/>
          </p:cNvSpPr>
          <p:nvPr>
            <p:ph type="ctrTitle" hasCustomPrompt="1"/>
          </p:nvPr>
        </p:nvSpPr>
        <p:spPr>
          <a:xfrm>
            <a:off x="6426095" y="3727835"/>
            <a:ext cx="5177082" cy="940097"/>
          </a:xfrm>
          <a:noFill/>
        </p:spPr>
        <p:txBody>
          <a:bodyPr rIns="342000" anchor="b" anchorCtr="0"/>
          <a:lstStyle>
            <a:lvl1pPr algn="l">
              <a:defRPr sz="2399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Title max. 3 </a:t>
            </a:r>
            <a:r>
              <a:rPr lang="de-DE" dirty="0" err="1"/>
              <a:t>lines</a:t>
            </a:r>
            <a:endParaRPr lang="de-DE" dirty="0"/>
          </a:p>
        </p:txBody>
      </p:sp>
      <p:sp>
        <p:nvSpPr>
          <p:cNvPr id="2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426093" y="4725144"/>
            <a:ext cx="5176081" cy="468052"/>
          </a:xfrm>
          <a:prstGeom prst="rect">
            <a:avLst/>
          </a:prstGeom>
          <a:noFill/>
        </p:spPr>
        <p:txBody>
          <a:bodyPr rIns="34200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buNone/>
              <a:defRPr sz="1899" b="0" baseline="0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err="1"/>
              <a:t>Subtitle</a:t>
            </a:r>
            <a:r>
              <a:rPr lang="de-DE" dirty="0"/>
              <a:t> max. 2 </a:t>
            </a:r>
            <a:r>
              <a:rPr lang="de-DE" dirty="0" err="1"/>
              <a:t>lines</a:t>
            </a:r>
            <a:endParaRPr lang="de-DE" dirty="0"/>
          </a:p>
        </p:txBody>
      </p: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982" y="207233"/>
            <a:ext cx="932157" cy="532800"/>
          </a:xfrm>
          <a:prstGeom prst="rect">
            <a:avLst/>
          </a:prstGeom>
        </p:spPr>
      </p:pic>
      <p:sp>
        <p:nvSpPr>
          <p:cNvPr id="31" name="Rechteck 30"/>
          <p:cNvSpPr/>
          <p:nvPr userDrawn="1"/>
        </p:nvSpPr>
        <p:spPr>
          <a:xfrm>
            <a:off x="10503012" y="811928"/>
            <a:ext cx="1352128" cy="12081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>
              <a:spcBef>
                <a:spcPts val="0"/>
              </a:spcBef>
              <a:defRPr/>
            </a:pPr>
            <a:r>
              <a:rPr lang="en-US" sz="7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Connecting Global Competence</a:t>
            </a:r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1796627" y="6366088"/>
            <a:ext cx="8589271" cy="308360"/>
            <a:chOff x="222437" y="6366088"/>
            <a:chExt cx="8591508" cy="308360"/>
          </a:xfrm>
        </p:grpSpPr>
        <p:grpSp>
          <p:nvGrpSpPr>
            <p:cNvPr id="38" name="Gruppieren 37"/>
            <p:cNvGrpSpPr/>
            <p:nvPr userDrawn="1"/>
          </p:nvGrpSpPr>
          <p:grpSpPr>
            <a:xfrm>
              <a:off x="222437" y="6397198"/>
              <a:ext cx="7640795" cy="139548"/>
              <a:chOff x="222437" y="6397198"/>
              <a:chExt cx="7640795" cy="139548"/>
            </a:xfrm>
          </p:grpSpPr>
          <p:grpSp>
            <p:nvGrpSpPr>
              <p:cNvPr id="40" name="Gruppieren 39"/>
              <p:cNvGrpSpPr/>
              <p:nvPr userDrawn="1"/>
            </p:nvGrpSpPr>
            <p:grpSpPr>
              <a:xfrm>
                <a:off x="6180629" y="6397198"/>
                <a:ext cx="1319437" cy="138253"/>
                <a:chOff x="4176000" y="3422219"/>
                <a:chExt cx="2598784" cy="267495"/>
              </a:xfrm>
            </p:grpSpPr>
            <p:pic>
              <p:nvPicPr>
                <p:cNvPr id="54" name="Grafik 53"/>
                <p:cNvPicPr>
                  <a:picLocks noChangeAspect="1"/>
                </p:cNvPicPr>
                <p:nvPr/>
              </p:nvPicPr>
              <p:blipFill rotWithShape="1"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596289" y="3422219"/>
                  <a:ext cx="2178495" cy="267495"/>
                </a:xfrm>
                <a:prstGeom prst="rect">
                  <a:avLst/>
                </a:prstGeom>
              </p:spPr>
            </p:pic>
            <p:sp>
              <p:nvSpPr>
                <p:cNvPr id="69" name="Rechteck 68"/>
                <p:cNvSpPr/>
                <p:nvPr/>
              </p:nvSpPr>
              <p:spPr>
                <a:xfrm>
                  <a:off x="4176000" y="3422219"/>
                  <a:ext cx="267495" cy="267495"/>
                </a:xfrm>
                <a:prstGeom prst="rect">
                  <a:avLst/>
                </a:prstGeom>
                <a:solidFill>
                  <a:srgbClr val="B70E0C"/>
                </a:solidFill>
              </p:spPr>
              <p:txBody>
                <a:bodyPr vert="horz" wrap="square" lIns="0" tIns="108000" rIns="0" bIns="108000" rtlCol="0">
                  <a:noAutofit/>
                </a:bodyPr>
                <a:lstStyle/>
                <a:p>
                  <a:pPr marL="12696" defTabSz="914126">
                    <a:lnSpc>
                      <a:spcPct val="120000"/>
                    </a:lnSpc>
                    <a:spcBef>
                      <a:spcPts val="100"/>
                    </a:spcBef>
                  </a:pPr>
                  <a:endParaRPr lang="de-DE" sz="1600" kern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1" name="Gruppieren 40"/>
              <p:cNvGrpSpPr>
                <a:grpSpLocks noChangeAspect="1"/>
              </p:cNvGrpSpPr>
              <p:nvPr userDrawn="1"/>
            </p:nvGrpSpPr>
            <p:grpSpPr>
              <a:xfrm>
                <a:off x="4308421" y="6397198"/>
                <a:ext cx="1611346" cy="138042"/>
                <a:chOff x="269484" y="938995"/>
                <a:chExt cx="3666762" cy="308578"/>
              </a:xfrm>
            </p:grpSpPr>
            <p:sp>
              <p:nvSpPr>
                <p:cNvPr id="52" name="Rechteck 51"/>
                <p:cNvSpPr/>
                <p:nvPr/>
              </p:nvSpPr>
              <p:spPr>
                <a:xfrm>
                  <a:off x="269484" y="938995"/>
                  <a:ext cx="308578" cy="308578"/>
                </a:xfrm>
                <a:prstGeom prst="rect">
                  <a:avLst/>
                </a:prstGeom>
                <a:solidFill>
                  <a:srgbClr val="6B2C15"/>
                </a:solidFill>
              </p:spPr>
              <p:txBody>
                <a:bodyPr vert="horz" wrap="square" lIns="0" tIns="108000" rIns="0" bIns="108000" rtlCol="0">
                  <a:noAutofit/>
                </a:bodyPr>
                <a:lstStyle/>
                <a:p>
                  <a:pPr marL="12696" algn="ctr" defTabSz="914126">
                    <a:lnSpc>
                      <a:spcPct val="120000"/>
                    </a:lnSpc>
                    <a:spcBef>
                      <a:spcPts val="100"/>
                    </a:spcBef>
                  </a:pPr>
                  <a:endParaRPr lang="de-DE" sz="1600" kern="0">
                    <a:solidFill>
                      <a:srgbClr val="FFFFFF"/>
                    </a:solidFill>
                    <a:cs typeface="Calibri" panose="020F0502020204030204" pitchFamily="34" charset="0"/>
                  </a:endParaRPr>
                </a:p>
              </p:txBody>
            </p:sp>
            <p:pic>
              <p:nvPicPr>
                <p:cNvPr id="53" name="Picture 6" descr="D:\Daten\messe münchen\Nebe\CTT\africa dat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761246" y="938995"/>
                  <a:ext cx="3175000" cy="3085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2" name="Rechteck 41"/>
              <p:cNvSpPr/>
              <p:nvPr/>
            </p:nvSpPr>
            <p:spPr>
              <a:xfrm>
                <a:off x="7728801" y="6397201"/>
                <a:ext cx="134431" cy="136849"/>
              </a:xfrm>
              <a:prstGeom prst="rect">
                <a:avLst/>
              </a:prstGeom>
              <a:solidFill>
                <a:srgbClr val="3B7B3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799">
                  <a:solidFill>
                    <a:schemeClr val="lt1"/>
                  </a:solidFill>
                </a:endParaRPr>
              </a:p>
            </p:txBody>
          </p:sp>
          <p:grpSp>
            <p:nvGrpSpPr>
              <p:cNvPr id="43" name="Gruppieren 42"/>
              <p:cNvGrpSpPr/>
              <p:nvPr userDrawn="1"/>
            </p:nvGrpSpPr>
            <p:grpSpPr>
              <a:xfrm>
                <a:off x="1212077" y="6397198"/>
                <a:ext cx="1290317" cy="139548"/>
                <a:chOff x="4075512" y="6903146"/>
                <a:chExt cx="2541429" cy="270000"/>
              </a:xfrm>
            </p:grpSpPr>
            <p:pic>
              <p:nvPicPr>
                <p:cNvPr id="50" name="Picture 2" descr="D:\Daten\messe münchen\Nebe\CTT\china dat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4528941" y="6903146"/>
                  <a:ext cx="2088000" cy="27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1" name="Rechteck 50"/>
                <p:cNvSpPr/>
                <p:nvPr/>
              </p:nvSpPr>
              <p:spPr>
                <a:xfrm>
                  <a:off x="4075512" y="6903146"/>
                  <a:ext cx="270000" cy="270000"/>
                </a:xfrm>
                <a:prstGeom prst="rect">
                  <a:avLst/>
                </a:prstGeom>
                <a:solidFill>
                  <a:srgbClr val="FFD1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26"/>
                  <a:endParaRPr lang="de-DE" sz="1799" kern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</p:grpSp>
          <p:grpSp>
            <p:nvGrpSpPr>
              <p:cNvPr id="44" name="Gruppieren 43"/>
              <p:cNvGrpSpPr>
                <a:grpSpLocks noChangeAspect="1"/>
              </p:cNvGrpSpPr>
              <p:nvPr userDrawn="1"/>
            </p:nvGrpSpPr>
            <p:grpSpPr>
              <a:xfrm>
                <a:off x="222437" y="6397198"/>
                <a:ext cx="1023003" cy="138861"/>
                <a:chOff x="483136" y="4789147"/>
                <a:chExt cx="2314204" cy="308578"/>
              </a:xfrm>
            </p:grpSpPr>
            <p:sp>
              <p:nvSpPr>
                <p:cNvPr id="48" name="Rechteck 47"/>
                <p:cNvSpPr/>
                <p:nvPr/>
              </p:nvSpPr>
              <p:spPr>
                <a:xfrm>
                  <a:off x="483136" y="4789147"/>
                  <a:ext cx="308578" cy="308578"/>
                </a:xfrm>
                <a:prstGeom prst="rect">
                  <a:avLst/>
                </a:prstGeom>
                <a:solidFill>
                  <a:srgbClr val="0070B8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799">
                    <a:solidFill>
                      <a:schemeClr val="lt1"/>
                    </a:solidFill>
                  </a:endParaRPr>
                </a:p>
              </p:txBody>
            </p:sp>
            <p:pic>
              <p:nvPicPr>
                <p:cNvPr id="49" name="Picture 7" descr="D:\Daten\messe münchen\Nebe\CTT\bauma dat.pn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971714" y="4789147"/>
                  <a:ext cx="1825626" cy="3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5" name="Gruppieren 44"/>
              <p:cNvGrpSpPr>
                <a:grpSpLocks noChangeAspect="1"/>
              </p:cNvGrpSpPr>
              <p:nvPr userDrawn="1"/>
            </p:nvGrpSpPr>
            <p:grpSpPr>
              <a:xfrm>
                <a:off x="2508221" y="6397198"/>
                <a:ext cx="1517547" cy="137779"/>
                <a:chOff x="370569" y="9056610"/>
                <a:chExt cx="3459906" cy="308578"/>
              </a:xfrm>
            </p:grpSpPr>
            <p:pic>
              <p:nvPicPr>
                <p:cNvPr id="46" name="Picture 3" descr="D:\Daten\messe münchen\Nebe\CTT\india dat.pn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860263" y="9056610"/>
                  <a:ext cx="2970212" cy="3085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7" name="Rechteck 46"/>
                <p:cNvSpPr/>
                <p:nvPr/>
              </p:nvSpPr>
              <p:spPr>
                <a:xfrm>
                  <a:off x="370569" y="9056610"/>
                  <a:ext cx="308578" cy="308578"/>
                </a:xfrm>
                <a:prstGeom prst="rect">
                  <a:avLst/>
                </a:prstGeom>
                <a:solidFill>
                  <a:srgbClr val="F36F21"/>
                </a:solidFill>
              </p:spPr>
              <p:txBody>
                <a:bodyPr wrap="square" lIns="0" tIns="0" rIns="0" bIns="0" rtlCol="0"/>
                <a:lstStyle/>
                <a:p>
                  <a:endParaRPr lang="de-DE" sz="1799">
                    <a:solidFill>
                      <a:srgbClr val="FF0000"/>
                    </a:solidFill>
                  </a:endParaRPr>
                </a:p>
              </p:txBody>
            </p:sp>
          </p:grpSp>
        </p:grpSp>
        <p:pic>
          <p:nvPicPr>
            <p:cNvPr id="39" name="Grafik 38"/>
            <p:cNvPicPr>
              <a:picLocks noChangeAspect="1"/>
            </p:cNvPicPr>
            <p:nvPr userDrawn="1"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33224" y="6366088"/>
              <a:ext cx="880721" cy="308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773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 Chapterbreak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902" y="218478"/>
            <a:ext cx="8286751" cy="965467"/>
          </a:xfrm>
        </p:spPr>
        <p:txBody>
          <a:bodyPr anchor="b" anchorCtr="0">
            <a:normAutofit/>
          </a:bodyPr>
          <a:lstStyle>
            <a:lvl1pPr>
              <a:defRPr sz="2699">
                <a:solidFill>
                  <a:srgbClr val="C5C5C5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62190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4 Chapter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1297504"/>
            <a:ext cx="12192000" cy="482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349675" y="1297504"/>
            <a:ext cx="3396192" cy="4824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lIns="72000" tIns="72000" rIns="72000" bIns="72000" anchor="ctr" anchorCtr="0"/>
          <a:lstStyle>
            <a:lvl1pPr>
              <a:defRPr sz="1400" b="1"/>
            </a:lvl1pPr>
            <a:lvl2pPr>
              <a:defRPr sz="14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1"/>
          <p:cNvSpPr>
            <a:spLocks noGrp="1" noChangeAspect="1"/>
          </p:cNvSpPr>
          <p:nvPr>
            <p:ph type="title" hasCustomPrompt="1"/>
          </p:nvPr>
        </p:nvSpPr>
        <p:spPr>
          <a:xfrm>
            <a:off x="342902" y="218478"/>
            <a:ext cx="8286751" cy="965467"/>
          </a:xfrm>
        </p:spPr>
        <p:txBody>
          <a:bodyPr anchor="b" anchorCtr="0">
            <a:normAutofit/>
          </a:bodyPr>
          <a:lstStyle>
            <a:lvl1pPr>
              <a:defRPr sz="2699">
                <a:solidFill>
                  <a:srgbClr val="C5C5C5"/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37194707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5 ganz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1" y="1461600"/>
            <a:ext cx="11514139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193601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 halb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1" y="1461600"/>
            <a:ext cx="11514139" cy="255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325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6 halbe Seite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11514138" cy="255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056468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7 ganze Se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42901" y="1461600"/>
            <a:ext cx="11514139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77684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8 ganze Seit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901" y="1461600"/>
            <a:ext cx="11514139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582409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9 ganze Seit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342901" y="1461600"/>
            <a:ext cx="11514139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03182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0 ganze Seite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5" name="Tabellenplatzhalter 4"/>
          <p:cNvSpPr>
            <a:spLocks noGrp="1"/>
          </p:cNvSpPr>
          <p:nvPr>
            <p:ph type="tbl" sz="quarter" idx="15"/>
          </p:nvPr>
        </p:nvSpPr>
        <p:spPr>
          <a:xfrm>
            <a:off x="342901" y="1461600"/>
            <a:ext cx="11513740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447840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L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5545432" y="1461600"/>
            <a:ext cx="6300493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4842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0765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1 R Multi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1" y="1461600"/>
            <a:ext cx="6311045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7012549" y="1461600"/>
            <a:ext cx="4842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4046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L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1"/>
            <a:ext cx="4932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9" y="1463385"/>
            <a:ext cx="4932000" cy="498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5653021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Pfeil</a:t>
            </a:r>
          </a:p>
        </p:txBody>
      </p:sp>
    </p:spTree>
    <p:extLst>
      <p:ext uri="{BB962C8B-B14F-4D97-AF65-F5344CB8AC3E}">
        <p14:creationId xmlns:p14="http://schemas.microsoft.com/office/powerpoint/2010/main" val="26016318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2 R Multi/Pfeil/ 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2972"/>
            <a:ext cx="4932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Inhaltsplatzhalter 5"/>
          <p:cNvSpPr>
            <a:spLocks noGrp="1"/>
          </p:cNvSpPr>
          <p:nvPr>
            <p:ph sz="quarter" idx="14"/>
          </p:nvPr>
        </p:nvSpPr>
        <p:spPr>
          <a:xfrm>
            <a:off x="6925039" y="1463385"/>
            <a:ext cx="4932000" cy="4981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5653021" y="2361171"/>
            <a:ext cx="867249" cy="3186000"/>
          </a:xfrm>
          <a:prstGeom prst="homePlate">
            <a:avLst>
              <a:gd name="adj" fmla="val 100000"/>
            </a:avLst>
          </a:prstGeom>
          <a:solidFill>
            <a:schemeClr val="accent1"/>
          </a:solidFill>
        </p:spPr>
        <p:txBody>
          <a:bodyPr lIns="72000" anchor="ctr" anchorCtr="0"/>
          <a:lstStyle>
            <a:lvl1pPr>
              <a:defRPr sz="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/>
              <a:t>Pfeil,</a:t>
            </a:r>
          </a:p>
        </p:txBody>
      </p:sp>
    </p:spTree>
    <p:extLst>
      <p:ext uri="{BB962C8B-B14F-4D97-AF65-F5344CB8AC3E}">
        <p14:creationId xmlns:p14="http://schemas.microsoft.com/office/powerpoint/2010/main" val="33782490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3 Multi/Multi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6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Inhaltsplatzhalter 4"/>
          <p:cNvSpPr>
            <a:spLocks noGrp="1"/>
          </p:cNvSpPr>
          <p:nvPr>
            <p:ph sz="quarter" idx="15"/>
          </p:nvPr>
        </p:nvSpPr>
        <p:spPr>
          <a:xfrm>
            <a:off x="6273640" y="1461600"/>
            <a:ext cx="5583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4601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L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3" y="1461600"/>
            <a:ext cx="5571439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6264277" y="1461600"/>
            <a:ext cx="5592763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669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7 ganze Se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09227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4 R 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4278" y="1461600"/>
            <a:ext cx="5581649" cy="49824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Inhaltsplatzhalter 4"/>
          <p:cNvSpPr>
            <a:spLocks noGrp="1"/>
          </p:cNvSpPr>
          <p:nvPr>
            <p:ph sz="quarter" idx="14"/>
          </p:nvPr>
        </p:nvSpPr>
        <p:spPr>
          <a:xfrm>
            <a:off x="342002" y="1461600"/>
            <a:ext cx="5571439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9996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L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16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000" y="4068000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4"/>
          </p:nvPr>
        </p:nvSpPr>
        <p:spPr>
          <a:xfrm>
            <a:off x="6267003" y="1461600"/>
            <a:ext cx="5578924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637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5 R 2xBil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7000" y="14616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0" y="4068000"/>
            <a:ext cx="5578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42000" y="1461600"/>
            <a:ext cx="5583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9811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6 4xMulti aufgete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Inhaltsplatzhalter 5"/>
          <p:cNvSpPr>
            <a:spLocks noGrp="1"/>
          </p:cNvSpPr>
          <p:nvPr>
            <p:ph sz="quarter" idx="13"/>
          </p:nvPr>
        </p:nvSpPr>
        <p:spPr>
          <a:xfrm>
            <a:off x="342002" y="1461600"/>
            <a:ext cx="5559483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/>
          <p:cNvSpPr>
            <a:spLocks noGrp="1"/>
          </p:cNvSpPr>
          <p:nvPr>
            <p:ph sz="quarter" idx="14"/>
          </p:nvPr>
        </p:nvSpPr>
        <p:spPr>
          <a:xfrm>
            <a:off x="342002" y="4067663"/>
            <a:ext cx="5559483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15"/>
          </p:nvPr>
        </p:nvSpPr>
        <p:spPr>
          <a:xfrm>
            <a:off x="6267000" y="1461600"/>
            <a:ext cx="5578925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/>
          <p:cNvSpPr>
            <a:spLocks noGrp="1"/>
          </p:cNvSpPr>
          <p:nvPr>
            <p:ph sz="quarter" idx="16"/>
          </p:nvPr>
        </p:nvSpPr>
        <p:spPr>
          <a:xfrm>
            <a:off x="6267000" y="4067663"/>
            <a:ext cx="5578925" cy="237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78045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7 3xBild/3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342000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295620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5"/>
          </p:nvPr>
        </p:nvSpPr>
        <p:spPr>
          <a:xfrm>
            <a:off x="4297276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8209926" y="4112062"/>
            <a:ext cx="3636000" cy="234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17"/>
          </p:nvPr>
        </p:nvSpPr>
        <p:spPr>
          <a:xfrm>
            <a:off x="8209926" y="1463143"/>
            <a:ext cx="3636000" cy="2448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50802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8 3xBild/3xText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6"/>
          <p:cNvSpPr>
            <a:spLocks noGrp="1" noChangeAspect="1"/>
          </p:cNvSpPr>
          <p:nvPr>
            <p:ph type="body" sz="quarter" idx="13"/>
          </p:nvPr>
        </p:nvSpPr>
        <p:spPr>
          <a:xfrm>
            <a:off x="2624402" y="1449388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6"/>
          <p:cNvSpPr>
            <a:spLocks noGrp="1" noChangeAspect="1"/>
          </p:cNvSpPr>
          <p:nvPr>
            <p:ph type="body" sz="quarter" idx="14"/>
          </p:nvPr>
        </p:nvSpPr>
        <p:spPr>
          <a:xfrm>
            <a:off x="2624402" y="3212671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6"/>
          <p:cNvSpPr>
            <a:spLocks noGrp="1" noChangeAspect="1"/>
          </p:cNvSpPr>
          <p:nvPr>
            <p:ph type="body" sz="quarter" idx="16"/>
          </p:nvPr>
        </p:nvSpPr>
        <p:spPr>
          <a:xfrm>
            <a:off x="2624402" y="4966719"/>
            <a:ext cx="9248915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3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1" y="1449388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1" y="3212671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1" y="4966719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4770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9 6xBild/6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624059" y="1461600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0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1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624059" y="3213586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9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1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624059" y="4965572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3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1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8"/>
          </p:nvPr>
        </p:nvSpPr>
        <p:spPr>
          <a:xfrm>
            <a:off x="8529002" y="1461600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5" name="Bildplatzhalter 4"/>
          <p:cNvSpPr>
            <a:spLocks noGrp="1" noChangeAspect="1"/>
          </p:cNvSpPr>
          <p:nvPr>
            <p:ph type="pic" sz="quarter" idx="19"/>
          </p:nvPr>
        </p:nvSpPr>
        <p:spPr>
          <a:xfrm>
            <a:off x="6267001" y="1461600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20"/>
          </p:nvPr>
        </p:nvSpPr>
        <p:spPr>
          <a:xfrm>
            <a:off x="8529002" y="3213586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7" name="Bildplatzhalter 4"/>
          <p:cNvSpPr>
            <a:spLocks noGrp="1" noChangeAspect="1"/>
          </p:cNvSpPr>
          <p:nvPr>
            <p:ph type="pic" sz="quarter" idx="21"/>
          </p:nvPr>
        </p:nvSpPr>
        <p:spPr>
          <a:xfrm>
            <a:off x="6267001" y="3213586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8529002" y="4965572"/>
            <a:ext cx="3300943" cy="14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9" name="Bildplatzhalter 4"/>
          <p:cNvSpPr>
            <a:spLocks noGrp="1" noChangeAspect="1"/>
          </p:cNvSpPr>
          <p:nvPr>
            <p:ph type="pic" sz="quarter" idx="23"/>
          </p:nvPr>
        </p:nvSpPr>
        <p:spPr>
          <a:xfrm>
            <a:off x="6267001" y="4965572"/>
            <a:ext cx="1968000" cy="14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5230469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0  8xBild/8x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258326" y="1454400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2258326" y="2759099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2258326" y="4063798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25"/>
          </p:nvPr>
        </p:nvSpPr>
        <p:spPr>
          <a:xfrm>
            <a:off x="2258326" y="5368496"/>
            <a:ext cx="3666675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26"/>
          </p:nvPr>
        </p:nvSpPr>
        <p:spPr>
          <a:xfrm>
            <a:off x="8188761" y="1454400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188761" y="2759099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8188761" y="4063798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33"/>
          </p:nvPr>
        </p:nvSpPr>
        <p:spPr>
          <a:xfrm>
            <a:off x="8188761" y="5368496"/>
            <a:ext cx="3668400" cy="108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2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1" y="1454400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3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1" y="2759099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4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342001" y="4063798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5" name="Bildplatzhalter 4"/>
          <p:cNvSpPr>
            <a:spLocks noGrp="1" noChangeAspect="1"/>
          </p:cNvSpPr>
          <p:nvPr>
            <p:ph type="pic" sz="quarter" idx="24"/>
          </p:nvPr>
        </p:nvSpPr>
        <p:spPr>
          <a:xfrm>
            <a:off x="342001" y="5368496"/>
            <a:ext cx="1652341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6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67000" y="1454400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7" name="Bildplatzhalter 4"/>
          <p:cNvSpPr>
            <a:spLocks noGrp="1" noChangeAspect="1"/>
          </p:cNvSpPr>
          <p:nvPr>
            <p:ph type="pic" sz="quarter" idx="29"/>
          </p:nvPr>
        </p:nvSpPr>
        <p:spPr>
          <a:xfrm>
            <a:off x="6267000" y="2759099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8" name="Bildplatzhalter 4"/>
          <p:cNvSpPr>
            <a:spLocks noGrp="1" noChangeAspect="1"/>
          </p:cNvSpPr>
          <p:nvPr>
            <p:ph type="pic" sz="quarter" idx="31"/>
          </p:nvPr>
        </p:nvSpPr>
        <p:spPr>
          <a:xfrm>
            <a:off x="6267000" y="4063798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9" name="Bildplatzhalter 4"/>
          <p:cNvSpPr>
            <a:spLocks noGrp="1" noChangeAspect="1"/>
          </p:cNvSpPr>
          <p:nvPr>
            <p:ph type="pic" sz="quarter" idx="32"/>
          </p:nvPr>
        </p:nvSpPr>
        <p:spPr>
          <a:xfrm>
            <a:off x="6267000" y="5368496"/>
            <a:ext cx="16512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0678128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1  2xText/4x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2495705" y="2576855"/>
            <a:ext cx="3429297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8424231" y="2576855"/>
            <a:ext cx="3430800" cy="31334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Bildplatzhalter 4"/>
          <p:cNvSpPr>
            <a:spLocks noGrp="1" noChangeAspect="1"/>
          </p:cNvSpPr>
          <p:nvPr>
            <p:ph type="pic" sz="quarter" idx="11"/>
          </p:nvPr>
        </p:nvSpPr>
        <p:spPr>
          <a:xfrm>
            <a:off x="342000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4"/>
          <p:cNvSpPr>
            <a:spLocks noGrp="1" noChangeAspect="1"/>
          </p:cNvSpPr>
          <p:nvPr>
            <p:ph type="pic" sz="quarter" idx="15"/>
          </p:nvPr>
        </p:nvSpPr>
        <p:spPr>
          <a:xfrm>
            <a:off x="342000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4"/>
          <p:cNvSpPr>
            <a:spLocks noGrp="1" noChangeAspect="1"/>
          </p:cNvSpPr>
          <p:nvPr>
            <p:ph type="pic" sz="quarter" idx="17"/>
          </p:nvPr>
        </p:nvSpPr>
        <p:spPr>
          <a:xfrm>
            <a:off x="6271819" y="4270273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9" name="Bildplatzhalter 4"/>
          <p:cNvSpPr>
            <a:spLocks noGrp="1" noChangeAspect="1"/>
          </p:cNvSpPr>
          <p:nvPr>
            <p:ph type="pic" sz="quarter" idx="27"/>
          </p:nvPr>
        </p:nvSpPr>
        <p:spPr>
          <a:xfrm>
            <a:off x="6271819" y="2576855"/>
            <a:ext cx="1920000" cy="144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211597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L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1" y="1454400"/>
            <a:ext cx="5604276" cy="2376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001" y="4076625"/>
            <a:ext cx="5604276" cy="2376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6267002" y="1454400"/>
            <a:ext cx="5580433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75470" y="4076625"/>
            <a:ext cx="5580433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018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8 ganze Seit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39543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2 R 2xBild/2x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267001" y="1454400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1" y="4076625"/>
            <a:ext cx="558158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3" y="1454400"/>
            <a:ext cx="5582999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342003" y="4076625"/>
            <a:ext cx="5582999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8333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o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0" y="4076625"/>
            <a:ext cx="5583000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6996" y="4076625"/>
            <a:ext cx="5578931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0" y="1454400"/>
            <a:ext cx="5583000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2" y="1454400"/>
            <a:ext cx="5578743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68137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3 u 2xMulti/2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2001" y="1454400"/>
            <a:ext cx="5582996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2" y="1454400"/>
            <a:ext cx="5579108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Inhaltsplatzhalter 9"/>
          <p:cNvSpPr>
            <a:spLocks noGrp="1"/>
          </p:cNvSpPr>
          <p:nvPr>
            <p:ph sz="quarter" idx="14"/>
          </p:nvPr>
        </p:nvSpPr>
        <p:spPr>
          <a:xfrm>
            <a:off x="342001" y="4076625"/>
            <a:ext cx="5582996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Inhaltsplatzhalter 9"/>
          <p:cNvSpPr>
            <a:spLocks noGrp="1"/>
          </p:cNvSpPr>
          <p:nvPr>
            <p:ph sz="quarter" idx="15"/>
          </p:nvPr>
        </p:nvSpPr>
        <p:spPr>
          <a:xfrm>
            <a:off x="6267005" y="4076625"/>
            <a:ext cx="5578921" cy="2376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54224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o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3" y="1454400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67001" y="1454400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2" y="4077072"/>
            <a:ext cx="11496684" cy="2376000"/>
          </a:xfrm>
          <a:prstGeom prst="rect">
            <a:avLst/>
          </a:prstGeo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0681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4 u 2xBild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1"/>
          </p:nvPr>
        </p:nvSpPr>
        <p:spPr>
          <a:xfrm>
            <a:off x="349243" y="4067663"/>
            <a:ext cx="5575759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Bildplatzhalter 4"/>
          <p:cNvSpPr>
            <a:spLocks noGrp="1"/>
          </p:cNvSpPr>
          <p:nvPr>
            <p:ph type="pic" sz="quarter" idx="13"/>
          </p:nvPr>
        </p:nvSpPr>
        <p:spPr>
          <a:xfrm>
            <a:off x="6295001" y="4067663"/>
            <a:ext cx="5550925" cy="2376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7"/>
          <p:cNvSpPr>
            <a:spLocks noGrp="1"/>
          </p:cNvSpPr>
          <p:nvPr>
            <p:ph sz="quarter" idx="14"/>
          </p:nvPr>
        </p:nvSpPr>
        <p:spPr>
          <a:xfrm>
            <a:off x="349242" y="1449388"/>
            <a:ext cx="11496684" cy="2376000"/>
          </a:xfrm>
          <a:prstGeom prst="rect">
            <a:avLst/>
          </a:prstGeom>
        </p:spPr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24680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5 3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413939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8060489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3672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3672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22"/>
          </p:nvPr>
        </p:nvSpPr>
        <p:spPr>
          <a:xfrm>
            <a:off x="4263941" y="1458472"/>
            <a:ext cx="3672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4263941" y="1990800"/>
            <a:ext cx="3672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24"/>
          </p:nvPr>
        </p:nvSpPr>
        <p:spPr>
          <a:xfrm>
            <a:off x="8185039" y="1458472"/>
            <a:ext cx="3672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20" name="Inhaltsplatzhalter 3"/>
          <p:cNvSpPr>
            <a:spLocks noGrp="1"/>
          </p:cNvSpPr>
          <p:nvPr>
            <p:ph sz="half" idx="25"/>
          </p:nvPr>
        </p:nvSpPr>
        <p:spPr>
          <a:xfrm>
            <a:off x="8185039" y="1990800"/>
            <a:ext cx="3672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876179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6 4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844" y="1458472"/>
            <a:ext cx="2688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844" y="1990800"/>
            <a:ext cx="2688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3284909" y="1458472"/>
            <a:ext cx="2688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3284909" y="1990800"/>
            <a:ext cx="2688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idx="17"/>
          </p:nvPr>
        </p:nvSpPr>
        <p:spPr>
          <a:xfrm>
            <a:off x="6226975" y="1458472"/>
            <a:ext cx="2688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18"/>
          </p:nvPr>
        </p:nvSpPr>
        <p:spPr>
          <a:xfrm>
            <a:off x="6226975" y="1990800"/>
            <a:ext cx="2688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idx="19"/>
          </p:nvPr>
        </p:nvSpPr>
        <p:spPr>
          <a:xfrm>
            <a:off x="9169039" y="1458472"/>
            <a:ext cx="2688000" cy="432000"/>
          </a:xfrm>
          <a:prstGeom prst="rect">
            <a:avLst/>
          </a:prstGeom>
          <a:solidFill>
            <a:schemeClr val="accent1"/>
          </a:solidFill>
        </p:spPr>
        <p:txBody>
          <a:bodyPr vert="horz" lIns="36000" tIns="0" rIns="36000" bIns="0" rtlCol="0" anchor="ctr" anchorCtr="0">
            <a:noAutofit/>
          </a:bodyPr>
          <a:lstStyle>
            <a:lvl1pPr>
              <a:defRPr lang="de-DE" sz="1400" dirty="0" smtClean="0">
                <a:solidFill>
                  <a:schemeClr val="bg1"/>
                </a:solidFill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de-DE"/>
              <a:t>Mastertextformat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0"/>
          </p:nvPr>
        </p:nvSpPr>
        <p:spPr>
          <a:xfrm>
            <a:off x="9169039" y="1990800"/>
            <a:ext cx="2688000" cy="4464000"/>
          </a:xfrm>
          <a:prstGeom prst="rect">
            <a:avLst/>
          </a:prstGeom>
        </p:spPr>
        <p:txBody>
          <a:bodyPr lIns="36000" rIns="36000"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3157876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 userDrawn="1"/>
        </p:nvCxnSpPr>
        <p:spPr>
          <a:xfrm>
            <a:off x="6099941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9042005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5458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7 5xVergleich ho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35" name="Gerader Verbinder 34"/>
          <p:cNvCxnSpPr/>
          <p:nvPr userDrawn="1"/>
        </p:nvCxnSpPr>
        <p:spPr>
          <a:xfrm>
            <a:off x="2577743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 userDrawn="1"/>
        </p:nvCxnSpPr>
        <p:spPr>
          <a:xfrm>
            <a:off x="4923431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 userDrawn="1"/>
        </p:nvCxnSpPr>
        <p:spPr>
          <a:xfrm>
            <a:off x="7269117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 userDrawn="1"/>
        </p:nvCxnSpPr>
        <p:spPr>
          <a:xfrm>
            <a:off x="9614805" y="1890000"/>
            <a:ext cx="0" cy="4564800"/>
          </a:xfrm>
          <a:prstGeom prst="line">
            <a:avLst/>
          </a:prstGeom>
          <a:ln>
            <a:solidFill>
              <a:srgbClr val="E0E7F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2000" y="1458000"/>
            <a:ext cx="2124000" cy="43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quarter" idx="23"/>
          </p:nvPr>
        </p:nvSpPr>
        <p:spPr>
          <a:xfrm>
            <a:off x="2687912" y="1458000"/>
            <a:ext cx="2124000" cy="43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5033825" y="1458000"/>
            <a:ext cx="2124000" cy="43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7379737" y="1458000"/>
            <a:ext cx="2124000" cy="43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9725650" y="1458000"/>
            <a:ext cx="2124000" cy="432000"/>
          </a:xfrm>
          <a:prstGeom prst="rect">
            <a:avLst/>
          </a:prstGeom>
          <a:solidFill>
            <a:schemeClr val="accent1"/>
          </a:solidFill>
        </p:spPr>
        <p:txBody>
          <a:bodyPr anchor="ctr" anchorCtr="0"/>
          <a:lstStyle>
            <a:lvl1pPr algn="ctr"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/>
          </p:nvPr>
        </p:nvSpPr>
        <p:spPr>
          <a:xfrm>
            <a:off x="342900" y="1989142"/>
            <a:ext cx="2124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8"/>
          </p:nvPr>
        </p:nvSpPr>
        <p:spPr>
          <a:xfrm>
            <a:off x="2688587" y="1989142"/>
            <a:ext cx="2124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5" name="Textplatzhalter 6"/>
          <p:cNvSpPr>
            <a:spLocks noGrp="1"/>
          </p:cNvSpPr>
          <p:nvPr>
            <p:ph type="body" sz="quarter" idx="29"/>
          </p:nvPr>
        </p:nvSpPr>
        <p:spPr>
          <a:xfrm>
            <a:off x="5034275" y="1989142"/>
            <a:ext cx="2124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30"/>
          </p:nvPr>
        </p:nvSpPr>
        <p:spPr>
          <a:xfrm>
            <a:off x="7379962" y="1989142"/>
            <a:ext cx="2124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7" name="Textplatzhalter 6"/>
          <p:cNvSpPr>
            <a:spLocks noGrp="1"/>
          </p:cNvSpPr>
          <p:nvPr>
            <p:ph type="body" sz="quarter" idx="31"/>
          </p:nvPr>
        </p:nvSpPr>
        <p:spPr>
          <a:xfrm>
            <a:off x="9725650" y="1989142"/>
            <a:ext cx="21240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80570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8 4x Multi/2xVerglei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2"/>
          </p:nvPr>
        </p:nvSpPr>
        <p:spPr>
          <a:xfrm>
            <a:off x="342902" y="1788942"/>
            <a:ext cx="55705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2902" y="1458913"/>
            <a:ext cx="115157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3"/>
          </p:nvPr>
        </p:nvSpPr>
        <p:spPr>
          <a:xfrm>
            <a:off x="6286500" y="1788942"/>
            <a:ext cx="55705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Inhaltsplatzhalter 3"/>
          <p:cNvSpPr>
            <a:spLocks noGrp="1"/>
          </p:cNvSpPr>
          <p:nvPr>
            <p:ph sz="half" idx="24"/>
          </p:nvPr>
        </p:nvSpPr>
        <p:spPr>
          <a:xfrm>
            <a:off x="342902" y="4362016"/>
            <a:ext cx="55705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41314" y="4031987"/>
            <a:ext cx="115157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Inhaltsplatzhalter 3"/>
          <p:cNvSpPr>
            <a:spLocks noGrp="1"/>
          </p:cNvSpPr>
          <p:nvPr>
            <p:ph sz="half" idx="26"/>
          </p:nvPr>
        </p:nvSpPr>
        <p:spPr>
          <a:xfrm>
            <a:off x="6286500" y="4362016"/>
            <a:ext cx="55705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1106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9 2xVergleich qu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2" y="1788942"/>
            <a:ext cx="115137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4" y="1458913"/>
            <a:ext cx="115157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half" idx="23"/>
          </p:nvPr>
        </p:nvSpPr>
        <p:spPr>
          <a:xfrm>
            <a:off x="342902" y="4355663"/>
            <a:ext cx="11513739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41314" y="4025634"/>
            <a:ext cx="115157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352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9 ganze Seite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‹#›</a:t>
            </a:fld>
            <a:endParaRPr lang="de-DE"/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4"/>
          </p:nvPr>
        </p:nvSpPr>
        <p:spPr>
          <a:xfrm>
            <a:off x="342900" y="1461600"/>
            <a:ext cx="11514138" cy="4982400"/>
          </a:xfrm>
        </p:spPr>
        <p:txBody>
          <a:bodyPr/>
          <a:lstStyle/>
          <a:p>
            <a:r>
              <a:rPr lang="de-DE"/>
              <a:t>Diagramm durch Klicken auf Symbol hinzufügen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312818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0 4xVergleich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342000" y="1787342"/>
            <a:ext cx="5583000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2"/>
          </p:nvPr>
        </p:nvSpPr>
        <p:spPr>
          <a:xfrm>
            <a:off x="341314" y="1458913"/>
            <a:ext cx="55721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3"/>
          </p:nvPr>
        </p:nvSpPr>
        <p:spPr>
          <a:xfrm>
            <a:off x="6264275" y="1787342"/>
            <a:ext cx="5583000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6263589" y="1458913"/>
            <a:ext cx="55721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Inhaltsplatzhalter 3"/>
          <p:cNvSpPr>
            <a:spLocks noGrp="1"/>
          </p:cNvSpPr>
          <p:nvPr>
            <p:ph sz="half" idx="25"/>
          </p:nvPr>
        </p:nvSpPr>
        <p:spPr>
          <a:xfrm>
            <a:off x="342000" y="4355663"/>
            <a:ext cx="5583000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26"/>
          </p:nvPr>
        </p:nvSpPr>
        <p:spPr>
          <a:xfrm>
            <a:off x="341314" y="4027234"/>
            <a:ext cx="55721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half" idx="27"/>
          </p:nvPr>
        </p:nvSpPr>
        <p:spPr>
          <a:xfrm>
            <a:off x="6264275" y="4355663"/>
            <a:ext cx="5583000" cy="20880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6263589" y="4027234"/>
            <a:ext cx="5572125" cy="234000"/>
          </a:xfrm>
          <a:prstGeom prst="rect">
            <a:avLst/>
          </a:prstGeom>
          <a:solidFill>
            <a:schemeClr val="accent1"/>
          </a:solidFill>
        </p:spPr>
        <p:txBody>
          <a:bodyPr lIns="36000" tIns="36000" rIns="36000" bIns="36000" anchor="ctr" anchorCtr="1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2977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1 6x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7"/>
          <p:cNvSpPr>
            <a:spLocks noGrp="1"/>
          </p:cNvSpPr>
          <p:nvPr>
            <p:ph type="pic" sz="quarter" idx="13"/>
          </p:nvPr>
        </p:nvSpPr>
        <p:spPr>
          <a:xfrm>
            <a:off x="342900" y="1458000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9" name="Bildplatzhalter 7"/>
          <p:cNvSpPr>
            <a:spLocks noGrp="1"/>
          </p:cNvSpPr>
          <p:nvPr>
            <p:ph type="pic" sz="quarter" idx="23"/>
          </p:nvPr>
        </p:nvSpPr>
        <p:spPr>
          <a:xfrm>
            <a:off x="4270743" y="1458000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21" name="Bildplatzhalter 7"/>
          <p:cNvSpPr>
            <a:spLocks noGrp="1"/>
          </p:cNvSpPr>
          <p:nvPr>
            <p:ph type="pic" sz="quarter" idx="25"/>
          </p:nvPr>
        </p:nvSpPr>
        <p:spPr>
          <a:xfrm>
            <a:off x="8198587" y="1458000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Bildplatzhalter 7"/>
          <p:cNvSpPr>
            <a:spLocks noGrp="1"/>
          </p:cNvSpPr>
          <p:nvPr>
            <p:ph type="pic" sz="quarter" idx="27"/>
          </p:nvPr>
        </p:nvSpPr>
        <p:spPr>
          <a:xfrm>
            <a:off x="342900" y="4113188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5" name="Bildplatzhalter 7"/>
          <p:cNvSpPr>
            <a:spLocks noGrp="1"/>
          </p:cNvSpPr>
          <p:nvPr>
            <p:ph type="pic" sz="quarter" idx="28"/>
          </p:nvPr>
        </p:nvSpPr>
        <p:spPr>
          <a:xfrm>
            <a:off x="4270743" y="4113188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16" name="Bildplatzhalter 7"/>
          <p:cNvSpPr>
            <a:spLocks noGrp="1"/>
          </p:cNvSpPr>
          <p:nvPr>
            <p:ph type="pic" sz="quarter" idx="29"/>
          </p:nvPr>
        </p:nvSpPr>
        <p:spPr>
          <a:xfrm>
            <a:off x="8198587" y="4113188"/>
            <a:ext cx="3648000" cy="234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2125705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Textfläche/Mul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2902" y="1448918"/>
            <a:ext cx="6829196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7656621" y="1458624"/>
            <a:ext cx="4200419" cy="5400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>
            <a:lvl1pPr>
              <a:defRPr lang="de-DE" dirty="0" smtClean="0">
                <a:solidFill>
                  <a:schemeClr val="bg1"/>
                </a:solidFill>
              </a:defRPr>
            </a:lvl1pPr>
          </a:lstStyle>
          <a:p>
            <a:pPr lvl="0" algn="ctr">
              <a:buFont typeface="Arial" pitchFamily="34" charset="0"/>
            </a:pPr>
            <a:r>
              <a:rPr lang="de-DE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656621" y="2087663"/>
            <a:ext cx="4200021" cy="4356000"/>
          </a:xfrm>
          <a:prstGeom prst="rect">
            <a:avLst/>
          </a:prstGeom>
          <a:solidFill>
            <a:schemeClr val="accent3"/>
          </a:solidFill>
        </p:spPr>
        <p:txBody>
          <a:bodyPr lIns="36000" tIns="108000" rIns="72000" bIns="72000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43003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2 R Multi/Textflä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7989" y="1448918"/>
            <a:ext cx="6928653" cy="4994744"/>
          </a:xfrm>
          <a:prstGeom prst="rect">
            <a:avLst/>
          </a:prstGeom>
        </p:spPr>
        <p:txBody>
          <a:bodyPr lIns="36000" rIns="36000" bIns="36000">
            <a:no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42000" y="1449388"/>
            <a:ext cx="4201200" cy="540000"/>
          </a:xfrm>
          <a:prstGeom prst="rect">
            <a:avLst/>
          </a:prstGeom>
          <a:solidFill>
            <a:schemeClr val="accent1"/>
          </a:solidFill>
        </p:spPr>
        <p:txBody>
          <a:bodyPr lIns="72000" rIns="72000" anchor="ctr" anchorCtr="0">
            <a:noAutofit/>
          </a:bodyPr>
          <a:lstStyle>
            <a:lvl1pPr marL="0" indent="0" algn="ctr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215935" indent="0">
              <a:buNone/>
              <a:defRPr/>
            </a:lvl2pPr>
            <a:lvl3pPr marL="431870" indent="0">
              <a:buFont typeface="Arial" pitchFamily="34" charset="0"/>
              <a:buNone/>
              <a:defRPr/>
            </a:lvl3pPr>
            <a:lvl4pPr marL="647806" indent="0">
              <a:buFont typeface="Arial" pitchFamily="34" charset="0"/>
              <a:buNone/>
              <a:defRPr/>
            </a:lvl4pPr>
            <a:lvl5pPr marL="863741" indent="0">
              <a:buFont typeface="Arial" pitchFamily="34" charset="0"/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342901" y="2087663"/>
            <a:ext cx="4200021" cy="4356000"/>
          </a:xfrm>
          <a:prstGeom prst="rect">
            <a:avLst/>
          </a:prstGeom>
          <a:solidFill>
            <a:schemeClr val="accent3"/>
          </a:solidFill>
        </p:spPr>
        <p:txBody>
          <a:bodyPr lIns="36000" tIns="108000" rIns="72000" bIns="72000"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9487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L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342003" y="1447144"/>
            <a:ext cx="5921375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" t="2356" r="2283" b="2293"/>
          <a:stretch/>
        </p:blipFill>
        <p:spPr>
          <a:xfrm>
            <a:off x="6831511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617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3 R Text/Bayer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Inhaltsplatzhalter 5"/>
          <p:cNvSpPr>
            <a:spLocks noGrp="1"/>
          </p:cNvSpPr>
          <p:nvPr>
            <p:ph sz="quarter" idx="13"/>
          </p:nvPr>
        </p:nvSpPr>
        <p:spPr>
          <a:xfrm>
            <a:off x="5935267" y="1461600"/>
            <a:ext cx="5921375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1" t="2356" r="2283" b="2293"/>
          <a:stretch/>
        </p:blipFill>
        <p:spPr>
          <a:xfrm>
            <a:off x="589452" y="1514767"/>
            <a:ext cx="4793448" cy="48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00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L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9" name="Inhaltsplatzhalter 5"/>
          <p:cNvSpPr>
            <a:spLocks noGrp="1"/>
          </p:cNvSpPr>
          <p:nvPr userDrawn="1">
            <p:ph sz="quarter" idx="13"/>
          </p:nvPr>
        </p:nvSpPr>
        <p:spPr>
          <a:xfrm>
            <a:off x="5377039" y="1461600"/>
            <a:ext cx="6480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51" name="Gruppieren 50"/>
          <p:cNvGrpSpPr/>
          <p:nvPr userDrawn="1"/>
        </p:nvGrpSpPr>
        <p:grpSpPr>
          <a:xfrm>
            <a:off x="425309" y="1350169"/>
            <a:ext cx="3860801" cy="5110163"/>
            <a:chOff x="4941888" y="1333500"/>
            <a:chExt cx="3860800" cy="5110163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53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54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55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56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3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4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5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6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7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8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 dirty="0"/>
            </a:p>
          </p:txBody>
        </p:sp>
        <p:sp>
          <p:nvSpPr>
            <p:cNvPr id="109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0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1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2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3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4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5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79360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116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17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18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02263"/>
              <a:ext cx="75071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119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0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35488"/>
              <a:ext cx="79340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121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2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77738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123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4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87212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125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6" name="Text Erfurt"/>
            <p:cNvSpPr txBox="1">
              <a:spLocks noChangeArrowheads="1"/>
            </p:cNvSpPr>
            <p:nvPr userDrawn="1"/>
          </p:nvSpPr>
          <p:spPr bwMode="auto">
            <a:xfrm>
              <a:off x="7070727" y="3890963"/>
              <a:ext cx="553213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127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8" name="Text Dresden"/>
            <p:cNvSpPr txBox="1">
              <a:spLocks noChangeArrowheads="1"/>
            </p:cNvSpPr>
            <p:nvPr userDrawn="1"/>
          </p:nvSpPr>
          <p:spPr bwMode="auto">
            <a:xfrm>
              <a:off x="7818439" y="3878263"/>
              <a:ext cx="71654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129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0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09925"/>
              <a:ext cx="91988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131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2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44763"/>
              <a:ext cx="56282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133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4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771775"/>
              <a:ext cx="80937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135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6" name="Text Bremen"/>
            <p:cNvSpPr txBox="1">
              <a:spLocks noChangeArrowheads="1"/>
            </p:cNvSpPr>
            <p:nvPr userDrawn="1"/>
          </p:nvSpPr>
          <p:spPr bwMode="auto">
            <a:xfrm>
              <a:off x="5534027" y="2563813"/>
              <a:ext cx="686099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137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8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65313"/>
              <a:ext cx="77578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139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40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1976438"/>
              <a:ext cx="68353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141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42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57725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3908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4 R Deutschland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8" name="Inhaltsplatzhalter 5"/>
          <p:cNvSpPr>
            <a:spLocks noGrp="1"/>
          </p:cNvSpPr>
          <p:nvPr>
            <p:ph sz="quarter" idx="13"/>
          </p:nvPr>
        </p:nvSpPr>
        <p:spPr>
          <a:xfrm>
            <a:off x="342900" y="1461600"/>
            <a:ext cx="6480000" cy="498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96" name="Gruppieren 95"/>
          <p:cNvGrpSpPr/>
          <p:nvPr userDrawn="1"/>
        </p:nvGrpSpPr>
        <p:grpSpPr>
          <a:xfrm>
            <a:off x="7608170" y="1350169"/>
            <a:ext cx="3860801" cy="5110163"/>
            <a:chOff x="4941888" y="1333500"/>
            <a:chExt cx="3860800" cy="5110163"/>
          </a:xfr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7" name="Baden-Württemberg"/>
            <p:cNvSpPr>
              <a:spLocks/>
            </p:cNvSpPr>
            <p:nvPr userDrawn="1"/>
          </p:nvSpPr>
          <p:spPr bwMode="auto">
            <a:xfrm>
              <a:off x="5556251" y="4762587"/>
              <a:ext cx="1365940" cy="1485965"/>
            </a:xfrm>
            <a:custGeom>
              <a:avLst/>
              <a:gdLst/>
              <a:ahLst/>
              <a:cxnLst>
                <a:cxn ang="0">
                  <a:pos x="555" y="909"/>
                </a:cxn>
                <a:cxn ang="0">
                  <a:pos x="443" y="843"/>
                </a:cxn>
                <a:cxn ang="0">
                  <a:pos x="481" y="884"/>
                </a:cxn>
                <a:cxn ang="0">
                  <a:pos x="414" y="872"/>
                </a:cxn>
                <a:cxn ang="0">
                  <a:pos x="414" y="899"/>
                </a:cxn>
                <a:cxn ang="0">
                  <a:pos x="389" y="880"/>
                </a:cxn>
                <a:cxn ang="0">
                  <a:pos x="340" y="850"/>
                </a:cxn>
                <a:cxn ang="0">
                  <a:pos x="262" y="874"/>
                </a:cxn>
                <a:cxn ang="0">
                  <a:pos x="297" y="903"/>
                </a:cxn>
                <a:cxn ang="0">
                  <a:pos x="279" y="925"/>
                </a:cxn>
                <a:cxn ang="0">
                  <a:pos x="273" y="944"/>
                </a:cxn>
                <a:cxn ang="0">
                  <a:pos x="86" y="938"/>
                </a:cxn>
                <a:cxn ang="0">
                  <a:pos x="47" y="946"/>
                </a:cxn>
                <a:cxn ang="0">
                  <a:pos x="21" y="927"/>
                </a:cxn>
                <a:cxn ang="0">
                  <a:pos x="273" y="65"/>
                </a:cxn>
                <a:cxn ang="0">
                  <a:pos x="338" y="94"/>
                </a:cxn>
                <a:cxn ang="0">
                  <a:pos x="369" y="76"/>
                </a:cxn>
                <a:cxn ang="0">
                  <a:pos x="395" y="114"/>
                </a:cxn>
                <a:cxn ang="0">
                  <a:pos x="377" y="147"/>
                </a:cxn>
                <a:cxn ang="0">
                  <a:pos x="420" y="98"/>
                </a:cxn>
                <a:cxn ang="0">
                  <a:pos x="438" y="112"/>
                </a:cxn>
                <a:cxn ang="0">
                  <a:pos x="455" y="80"/>
                </a:cxn>
                <a:cxn ang="0">
                  <a:pos x="523" y="60"/>
                </a:cxn>
                <a:cxn ang="0">
                  <a:pos x="537" y="24"/>
                </a:cxn>
                <a:cxn ang="0">
                  <a:pos x="551" y="6"/>
                </a:cxn>
                <a:cxn ang="0">
                  <a:pos x="610" y="0"/>
                </a:cxn>
                <a:cxn ang="0">
                  <a:pos x="623" y="39"/>
                </a:cxn>
                <a:cxn ang="0">
                  <a:pos x="631" y="26"/>
                </a:cxn>
                <a:cxn ang="0">
                  <a:pos x="666" y="22"/>
                </a:cxn>
                <a:cxn ang="0">
                  <a:pos x="682" y="57"/>
                </a:cxn>
                <a:cxn ang="0">
                  <a:pos x="694" y="80"/>
                </a:cxn>
                <a:cxn ang="0">
                  <a:pos x="701" y="106"/>
                </a:cxn>
                <a:cxn ang="0">
                  <a:pos x="731" y="106"/>
                </a:cxn>
                <a:cxn ang="0">
                  <a:pos x="757" y="100"/>
                </a:cxn>
                <a:cxn ang="0">
                  <a:pos x="760" y="168"/>
                </a:cxn>
                <a:cxn ang="0">
                  <a:pos x="827" y="311"/>
                </a:cxn>
                <a:cxn ang="0">
                  <a:pos x="877" y="448"/>
                </a:cxn>
                <a:cxn ang="0">
                  <a:pos x="844" y="458"/>
                </a:cxn>
                <a:cxn ang="0">
                  <a:pos x="805" y="454"/>
                </a:cxn>
                <a:cxn ang="0">
                  <a:pos x="799" y="520"/>
                </a:cxn>
                <a:cxn ang="0">
                  <a:pos x="776" y="544"/>
                </a:cxn>
                <a:cxn ang="0">
                  <a:pos x="706" y="594"/>
                </a:cxn>
                <a:cxn ang="0">
                  <a:pos x="754" y="807"/>
                </a:cxn>
                <a:cxn ang="0">
                  <a:pos x="750" y="854"/>
                </a:cxn>
                <a:cxn ang="0">
                  <a:pos x="748" y="905"/>
                </a:cxn>
                <a:cxn ang="0">
                  <a:pos x="713" y="886"/>
                </a:cxn>
                <a:cxn ang="0">
                  <a:pos x="660" y="909"/>
                </a:cxn>
                <a:cxn ang="0">
                  <a:pos x="610" y="934"/>
                </a:cxn>
                <a:cxn ang="0">
                  <a:pos x="600" y="938"/>
                </a:cxn>
              </a:cxnLst>
              <a:rect l="0" t="0" r="r" b="b"/>
              <a:pathLst>
                <a:path w="877" h="952">
                  <a:moveTo>
                    <a:pt x="600" y="938"/>
                  </a:moveTo>
                  <a:lnTo>
                    <a:pt x="600" y="938"/>
                  </a:lnTo>
                  <a:lnTo>
                    <a:pt x="555" y="909"/>
                  </a:lnTo>
                  <a:lnTo>
                    <a:pt x="524" y="905"/>
                  </a:lnTo>
                  <a:lnTo>
                    <a:pt x="467" y="847"/>
                  </a:lnTo>
                  <a:lnTo>
                    <a:pt x="443" y="843"/>
                  </a:lnTo>
                  <a:lnTo>
                    <a:pt x="440" y="845"/>
                  </a:lnTo>
                  <a:lnTo>
                    <a:pt x="440" y="847"/>
                  </a:lnTo>
                  <a:lnTo>
                    <a:pt x="481" y="884"/>
                  </a:lnTo>
                  <a:lnTo>
                    <a:pt x="483" y="895"/>
                  </a:lnTo>
                  <a:lnTo>
                    <a:pt x="481" y="897"/>
                  </a:lnTo>
                  <a:lnTo>
                    <a:pt x="414" y="872"/>
                  </a:lnTo>
                  <a:lnTo>
                    <a:pt x="420" y="893"/>
                  </a:lnTo>
                  <a:lnTo>
                    <a:pt x="420" y="895"/>
                  </a:lnTo>
                  <a:lnTo>
                    <a:pt x="414" y="899"/>
                  </a:lnTo>
                  <a:lnTo>
                    <a:pt x="406" y="897"/>
                  </a:lnTo>
                  <a:lnTo>
                    <a:pt x="389" y="880"/>
                  </a:lnTo>
                  <a:lnTo>
                    <a:pt x="371" y="897"/>
                  </a:lnTo>
                  <a:lnTo>
                    <a:pt x="361" y="895"/>
                  </a:lnTo>
                  <a:lnTo>
                    <a:pt x="340" y="850"/>
                  </a:lnTo>
                  <a:lnTo>
                    <a:pt x="303" y="850"/>
                  </a:lnTo>
                  <a:lnTo>
                    <a:pt x="293" y="866"/>
                  </a:lnTo>
                  <a:lnTo>
                    <a:pt x="262" y="874"/>
                  </a:lnTo>
                  <a:lnTo>
                    <a:pt x="273" y="899"/>
                  </a:lnTo>
                  <a:lnTo>
                    <a:pt x="279" y="903"/>
                  </a:lnTo>
                  <a:lnTo>
                    <a:pt x="297" y="903"/>
                  </a:lnTo>
                  <a:lnTo>
                    <a:pt x="301" y="905"/>
                  </a:lnTo>
                  <a:lnTo>
                    <a:pt x="279" y="925"/>
                  </a:lnTo>
                  <a:lnTo>
                    <a:pt x="283" y="934"/>
                  </a:lnTo>
                  <a:lnTo>
                    <a:pt x="283" y="938"/>
                  </a:lnTo>
                  <a:lnTo>
                    <a:pt x="273" y="944"/>
                  </a:lnTo>
                  <a:lnTo>
                    <a:pt x="187" y="923"/>
                  </a:lnTo>
                  <a:lnTo>
                    <a:pt x="135" y="942"/>
                  </a:lnTo>
                  <a:lnTo>
                    <a:pt x="86" y="938"/>
                  </a:lnTo>
                  <a:lnTo>
                    <a:pt x="58" y="952"/>
                  </a:lnTo>
                  <a:lnTo>
                    <a:pt x="53" y="952"/>
                  </a:lnTo>
                  <a:lnTo>
                    <a:pt x="47" y="946"/>
                  </a:lnTo>
                  <a:lnTo>
                    <a:pt x="70" y="913"/>
                  </a:lnTo>
                  <a:lnTo>
                    <a:pt x="49" y="905"/>
                  </a:lnTo>
                  <a:lnTo>
                    <a:pt x="21" y="927"/>
                  </a:lnTo>
                  <a:lnTo>
                    <a:pt x="0" y="845"/>
                  </a:lnTo>
                  <a:lnTo>
                    <a:pt x="293" y="192"/>
                  </a:lnTo>
                  <a:lnTo>
                    <a:pt x="273" y="65"/>
                  </a:lnTo>
                  <a:lnTo>
                    <a:pt x="316" y="84"/>
                  </a:lnTo>
                  <a:lnTo>
                    <a:pt x="324" y="98"/>
                  </a:lnTo>
                  <a:lnTo>
                    <a:pt x="338" y="94"/>
                  </a:lnTo>
                  <a:lnTo>
                    <a:pt x="342" y="57"/>
                  </a:lnTo>
                  <a:lnTo>
                    <a:pt x="350" y="53"/>
                  </a:lnTo>
                  <a:lnTo>
                    <a:pt x="369" y="76"/>
                  </a:lnTo>
                  <a:lnTo>
                    <a:pt x="395" y="94"/>
                  </a:lnTo>
                  <a:lnTo>
                    <a:pt x="397" y="110"/>
                  </a:lnTo>
                  <a:lnTo>
                    <a:pt x="395" y="114"/>
                  </a:lnTo>
                  <a:lnTo>
                    <a:pt x="389" y="114"/>
                  </a:lnTo>
                  <a:lnTo>
                    <a:pt x="385" y="114"/>
                  </a:lnTo>
                  <a:lnTo>
                    <a:pt x="377" y="147"/>
                  </a:lnTo>
                  <a:lnTo>
                    <a:pt x="385" y="157"/>
                  </a:lnTo>
                  <a:lnTo>
                    <a:pt x="410" y="133"/>
                  </a:lnTo>
                  <a:lnTo>
                    <a:pt x="420" y="98"/>
                  </a:lnTo>
                  <a:lnTo>
                    <a:pt x="422" y="96"/>
                  </a:lnTo>
                  <a:lnTo>
                    <a:pt x="428" y="96"/>
                  </a:lnTo>
                  <a:lnTo>
                    <a:pt x="438" y="112"/>
                  </a:lnTo>
                  <a:lnTo>
                    <a:pt x="451" y="106"/>
                  </a:lnTo>
                  <a:lnTo>
                    <a:pt x="455" y="104"/>
                  </a:lnTo>
                  <a:lnTo>
                    <a:pt x="455" y="80"/>
                  </a:lnTo>
                  <a:lnTo>
                    <a:pt x="479" y="88"/>
                  </a:lnTo>
                  <a:lnTo>
                    <a:pt x="506" y="80"/>
                  </a:lnTo>
                  <a:lnTo>
                    <a:pt x="523" y="60"/>
                  </a:lnTo>
                  <a:lnTo>
                    <a:pt x="539" y="52"/>
                  </a:lnTo>
                  <a:lnTo>
                    <a:pt x="541" y="30"/>
                  </a:lnTo>
                  <a:lnTo>
                    <a:pt x="537" y="24"/>
                  </a:lnTo>
                  <a:lnTo>
                    <a:pt x="531" y="22"/>
                  </a:lnTo>
                  <a:lnTo>
                    <a:pt x="539" y="10"/>
                  </a:lnTo>
                  <a:lnTo>
                    <a:pt x="551" y="6"/>
                  </a:lnTo>
                  <a:lnTo>
                    <a:pt x="576" y="22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08" y="28"/>
                  </a:lnTo>
                  <a:lnTo>
                    <a:pt x="615" y="37"/>
                  </a:lnTo>
                  <a:lnTo>
                    <a:pt x="623" y="39"/>
                  </a:lnTo>
                  <a:lnTo>
                    <a:pt x="623" y="32"/>
                  </a:lnTo>
                  <a:lnTo>
                    <a:pt x="625" y="28"/>
                  </a:lnTo>
                  <a:lnTo>
                    <a:pt x="631" y="26"/>
                  </a:lnTo>
                  <a:lnTo>
                    <a:pt x="658" y="39"/>
                  </a:lnTo>
                  <a:lnTo>
                    <a:pt x="664" y="22"/>
                  </a:lnTo>
                  <a:lnTo>
                    <a:pt x="666" y="22"/>
                  </a:lnTo>
                  <a:lnTo>
                    <a:pt x="670" y="24"/>
                  </a:lnTo>
                  <a:lnTo>
                    <a:pt x="679" y="33"/>
                  </a:lnTo>
                  <a:lnTo>
                    <a:pt x="682" y="57"/>
                  </a:lnTo>
                  <a:lnTo>
                    <a:pt x="674" y="80"/>
                  </a:lnTo>
                  <a:lnTo>
                    <a:pt x="680" y="86"/>
                  </a:lnTo>
                  <a:lnTo>
                    <a:pt x="694" y="80"/>
                  </a:lnTo>
                  <a:lnTo>
                    <a:pt x="696" y="80"/>
                  </a:lnTo>
                  <a:lnTo>
                    <a:pt x="701" y="82"/>
                  </a:lnTo>
                  <a:lnTo>
                    <a:pt x="701" y="106"/>
                  </a:lnTo>
                  <a:lnTo>
                    <a:pt x="715" y="114"/>
                  </a:lnTo>
                  <a:lnTo>
                    <a:pt x="723" y="112"/>
                  </a:lnTo>
                  <a:lnTo>
                    <a:pt x="731" y="106"/>
                  </a:lnTo>
                  <a:lnTo>
                    <a:pt x="731" y="98"/>
                  </a:lnTo>
                  <a:lnTo>
                    <a:pt x="750" y="84"/>
                  </a:lnTo>
                  <a:lnTo>
                    <a:pt x="757" y="100"/>
                  </a:lnTo>
                  <a:lnTo>
                    <a:pt x="774" y="157"/>
                  </a:lnTo>
                  <a:lnTo>
                    <a:pt x="766" y="161"/>
                  </a:lnTo>
                  <a:lnTo>
                    <a:pt x="760" y="168"/>
                  </a:lnTo>
                  <a:lnTo>
                    <a:pt x="770" y="241"/>
                  </a:lnTo>
                  <a:lnTo>
                    <a:pt x="797" y="266"/>
                  </a:lnTo>
                  <a:lnTo>
                    <a:pt x="827" y="311"/>
                  </a:lnTo>
                  <a:lnTo>
                    <a:pt x="851" y="348"/>
                  </a:lnTo>
                  <a:lnTo>
                    <a:pt x="859" y="418"/>
                  </a:lnTo>
                  <a:lnTo>
                    <a:pt x="877" y="448"/>
                  </a:lnTo>
                  <a:lnTo>
                    <a:pt x="858" y="473"/>
                  </a:lnTo>
                  <a:lnTo>
                    <a:pt x="854" y="462"/>
                  </a:lnTo>
                  <a:lnTo>
                    <a:pt x="844" y="458"/>
                  </a:lnTo>
                  <a:lnTo>
                    <a:pt x="840" y="458"/>
                  </a:lnTo>
                  <a:lnTo>
                    <a:pt x="838" y="473"/>
                  </a:lnTo>
                  <a:lnTo>
                    <a:pt x="805" y="454"/>
                  </a:lnTo>
                  <a:lnTo>
                    <a:pt x="791" y="472"/>
                  </a:lnTo>
                  <a:lnTo>
                    <a:pt x="805" y="518"/>
                  </a:lnTo>
                  <a:lnTo>
                    <a:pt x="799" y="520"/>
                  </a:lnTo>
                  <a:lnTo>
                    <a:pt x="799" y="534"/>
                  </a:lnTo>
                  <a:lnTo>
                    <a:pt x="789" y="542"/>
                  </a:lnTo>
                  <a:lnTo>
                    <a:pt x="776" y="544"/>
                  </a:lnTo>
                  <a:lnTo>
                    <a:pt x="749" y="553"/>
                  </a:lnTo>
                  <a:lnTo>
                    <a:pt x="740" y="573"/>
                  </a:lnTo>
                  <a:lnTo>
                    <a:pt x="706" y="594"/>
                  </a:lnTo>
                  <a:lnTo>
                    <a:pt x="747" y="764"/>
                  </a:lnTo>
                  <a:lnTo>
                    <a:pt x="754" y="788"/>
                  </a:lnTo>
                  <a:lnTo>
                    <a:pt x="754" y="807"/>
                  </a:lnTo>
                  <a:lnTo>
                    <a:pt x="764" y="825"/>
                  </a:lnTo>
                  <a:lnTo>
                    <a:pt x="752" y="841"/>
                  </a:lnTo>
                  <a:lnTo>
                    <a:pt x="750" y="854"/>
                  </a:lnTo>
                  <a:lnTo>
                    <a:pt x="764" y="860"/>
                  </a:lnTo>
                  <a:lnTo>
                    <a:pt x="766" y="878"/>
                  </a:lnTo>
                  <a:lnTo>
                    <a:pt x="748" y="905"/>
                  </a:lnTo>
                  <a:lnTo>
                    <a:pt x="735" y="886"/>
                  </a:lnTo>
                  <a:lnTo>
                    <a:pt x="731" y="884"/>
                  </a:lnTo>
                  <a:lnTo>
                    <a:pt x="713" y="886"/>
                  </a:lnTo>
                  <a:lnTo>
                    <a:pt x="703" y="899"/>
                  </a:lnTo>
                  <a:lnTo>
                    <a:pt x="676" y="888"/>
                  </a:lnTo>
                  <a:lnTo>
                    <a:pt x="660" y="909"/>
                  </a:lnTo>
                  <a:lnTo>
                    <a:pt x="641" y="917"/>
                  </a:lnTo>
                  <a:lnTo>
                    <a:pt x="621" y="917"/>
                  </a:lnTo>
                  <a:lnTo>
                    <a:pt x="610" y="934"/>
                  </a:lnTo>
                  <a:lnTo>
                    <a:pt x="600" y="938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98" name="Bayern"/>
            <p:cNvSpPr>
              <a:spLocks/>
            </p:cNvSpPr>
            <p:nvPr userDrawn="1"/>
          </p:nvSpPr>
          <p:spPr bwMode="auto">
            <a:xfrm>
              <a:off x="6229097" y="4302125"/>
              <a:ext cx="2130679" cy="2141538"/>
            </a:xfrm>
            <a:custGeom>
              <a:avLst/>
              <a:gdLst/>
              <a:ahLst/>
              <a:cxnLst>
                <a:cxn ang="0">
                  <a:pos x="877" y="90"/>
                </a:cxn>
                <a:cxn ang="0">
                  <a:pos x="860" y="92"/>
                </a:cxn>
                <a:cxn ang="0">
                  <a:pos x="889" y="139"/>
                </a:cxn>
                <a:cxn ang="0">
                  <a:pos x="975" y="223"/>
                </a:cxn>
                <a:cxn ang="0">
                  <a:pos x="967" y="280"/>
                </a:cxn>
                <a:cxn ang="0">
                  <a:pos x="959" y="338"/>
                </a:cxn>
                <a:cxn ang="0">
                  <a:pos x="1034" y="450"/>
                </a:cxn>
                <a:cxn ang="0">
                  <a:pos x="1315" y="667"/>
                </a:cxn>
                <a:cxn ang="0">
                  <a:pos x="1368" y="776"/>
                </a:cxn>
                <a:cxn ang="0">
                  <a:pos x="1292" y="800"/>
                </a:cxn>
                <a:cxn ang="0">
                  <a:pos x="1262" y="868"/>
                </a:cxn>
                <a:cxn ang="0">
                  <a:pos x="1075" y="997"/>
                </a:cxn>
                <a:cxn ang="0">
                  <a:pos x="1145" y="1185"/>
                </a:cxn>
                <a:cxn ang="0">
                  <a:pos x="1169" y="1253"/>
                </a:cxn>
                <a:cxn ang="0">
                  <a:pos x="1094" y="1214"/>
                </a:cxn>
                <a:cxn ang="0">
                  <a:pos x="963" y="1185"/>
                </a:cxn>
                <a:cxn ang="0">
                  <a:pos x="918" y="1224"/>
                </a:cxn>
                <a:cxn ang="0">
                  <a:pos x="770" y="1226"/>
                </a:cxn>
                <a:cxn ang="0">
                  <a:pos x="703" y="1298"/>
                </a:cxn>
                <a:cxn ang="0">
                  <a:pos x="576" y="1300"/>
                </a:cxn>
                <a:cxn ang="0">
                  <a:pos x="459" y="1239"/>
                </a:cxn>
                <a:cxn ang="0">
                  <a:pos x="436" y="1267"/>
                </a:cxn>
                <a:cxn ang="0">
                  <a:pos x="428" y="1214"/>
                </a:cxn>
                <a:cxn ang="0">
                  <a:pos x="402" y="1276"/>
                </a:cxn>
                <a:cxn ang="0">
                  <a:pos x="332" y="1353"/>
                </a:cxn>
                <a:cxn ang="0">
                  <a:pos x="309" y="1319"/>
                </a:cxn>
                <a:cxn ang="0">
                  <a:pos x="283" y="1249"/>
                </a:cxn>
                <a:cxn ang="0">
                  <a:pos x="189" y="1249"/>
                </a:cxn>
                <a:cxn ang="0">
                  <a:pos x="205" y="1214"/>
                </a:cxn>
                <a:cxn ang="0">
                  <a:pos x="299" y="1181"/>
                </a:cxn>
                <a:cxn ang="0">
                  <a:pos x="322" y="1151"/>
                </a:cxn>
                <a:cxn ang="0">
                  <a:pos x="322" y="1104"/>
                </a:cxn>
                <a:cxn ang="0">
                  <a:pos x="365" y="831"/>
                </a:cxn>
                <a:cxn ang="0">
                  <a:pos x="361" y="764"/>
                </a:cxn>
                <a:cxn ang="0">
                  <a:pos x="410" y="755"/>
                </a:cxn>
                <a:cxn ang="0">
                  <a:pos x="441" y="755"/>
                </a:cxn>
                <a:cxn ang="0">
                  <a:pos x="338" y="528"/>
                </a:cxn>
                <a:cxn ang="0">
                  <a:pos x="342" y="450"/>
                </a:cxn>
                <a:cxn ang="0">
                  <a:pos x="275" y="403"/>
                </a:cxn>
                <a:cxn ang="0">
                  <a:pos x="248" y="329"/>
                </a:cxn>
                <a:cxn ang="0">
                  <a:pos x="226" y="332"/>
                </a:cxn>
                <a:cxn ang="0">
                  <a:pos x="191" y="323"/>
                </a:cxn>
                <a:cxn ang="0">
                  <a:pos x="178" y="334"/>
                </a:cxn>
                <a:cxn ang="0">
                  <a:pos x="158" y="313"/>
                </a:cxn>
                <a:cxn ang="0">
                  <a:pos x="111" y="329"/>
                </a:cxn>
                <a:cxn ang="0">
                  <a:pos x="23" y="379"/>
                </a:cxn>
                <a:cxn ang="0">
                  <a:pos x="0" y="215"/>
                </a:cxn>
                <a:cxn ang="0">
                  <a:pos x="17" y="151"/>
                </a:cxn>
                <a:cxn ang="0">
                  <a:pos x="72" y="135"/>
                </a:cxn>
                <a:cxn ang="0">
                  <a:pos x="152" y="141"/>
                </a:cxn>
                <a:cxn ang="0">
                  <a:pos x="223" y="55"/>
                </a:cxn>
                <a:cxn ang="0">
                  <a:pos x="254" y="39"/>
                </a:cxn>
                <a:cxn ang="0">
                  <a:pos x="357" y="2"/>
                </a:cxn>
                <a:cxn ang="0">
                  <a:pos x="459" y="110"/>
                </a:cxn>
                <a:cxn ang="0">
                  <a:pos x="518" y="121"/>
                </a:cxn>
                <a:cxn ang="0">
                  <a:pos x="514" y="96"/>
                </a:cxn>
                <a:cxn ang="0">
                  <a:pos x="565" y="80"/>
                </a:cxn>
                <a:cxn ang="0">
                  <a:pos x="604" y="110"/>
                </a:cxn>
                <a:cxn ang="0">
                  <a:pos x="670" y="14"/>
                </a:cxn>
                <a:cxn ang="0">
                  <a:pos x="766" y="39"/>
                </a:cxn>
                <a:cxn ang="0">
                  <a:pos x="787" y="33"/>
                </a:cxn>
                <a:cxn ang="0">
                  <a:pos x="832" y="33"/>
                </a:cxn>
              </a:cxnLst>
              <a:rect l="0" t="0" r="r" b="b"/>
              <a:pathLst>
                <a:path w="1368" h="1372">
                  <a:moveTo>
                    <a:pt x="873" y="78"/>
                  </a:moveTo>
                  <a:lnTo>
                    <a:pt x="873" y="78"/>
                  </a:lnTo>
                  <a:lnTo>
                    <a:pt x="877" y="84"/>
                  </a:lnTo>
                  <a:lnTo>
                    <a:pt x="877" y="90"/>
                  </a:lnTo>
                  <a:lnTo>
                    <a:pt x="875" y="92"/>
                  </a:lnTo>
                  <a:lnTo>
                    <a:pt x="871" y="94"/>
                  </a:lnTo>
                  <a:lnTo>
                    <a:pt x="866" y="94"/>
                  </a:lnTo>
                  <a:lnTo>
                    <a:pt x="860" y="92"/>
                  </a:lnTo>
                  <a:lnTo>
                    <a:pt x="864" y="110"/>
                  </a:lnTo>
                  <a:lnTo>
                    <a:pt x="889" y="131"/>
                  </a:lnTo>
                  <a:lnTo>
                    <a:pt x="889" y="135"/>
                  </a:lnTo>
                  <a:lnTo>
                    <a:pt x="889" y="139"/>
                  </a:lnTo>
                  <a:lnTo>
                    <a:pt x="887" y="141"/>
                  </a:lnTo>
                  <a:lnTo>
                    <a:pt x="885" y="147"/>
                  </a:lnTo>
                  <a:lnTo>
                    <a:pt x="877" y="153"/>
                  </a:lnTo>
                  <a:lnTo>
                    <a:pt x="975" y="223"/>
                  </a:lnTo>
                  <a:lnTo>
                    <a:pt x="973" y="239"/>
                  </a:lnTo>
                  <a:lnTo>
                    <a:pt x="993" y="256"/>
                  </a:lnTo>
                  <a:lnTo>
                    <a:pt x="987" y="284"/>
                  </a:lnTo>
                  <a:lnTo>
                    <a:pt x="967" y="280"/>
                  </a:lnTo>
                  <a:lnTo>
                    <a:pt x="975" y="313"/>
                  </a:lnTo>
                  <a:lnTo>
                    <a:pt x="967" y="319"/>
                  </a:lnTo>
                  <a:lnTo>
                    <a:pt x="957" y="317"/>
                  </a:lnTo>
                  <a:lnTo>
                    <a:pt x="959" y="338"/>
                  </a:lnTo>
                  <a:lnTo>
                    <a:pt x="993" y="364"/>
                  </a:lnTo>
                  <a:lnTo>
                    <a:pt x="1006" y="405"/>
                  </a:lnTo>
                  <a:lnTo>
                    <a:pt x="1024" y="420"/>
                  </a:lnTo>
                  <a:lnTo>
                    <a:pt x="1034" y="450"/>
                  </a:lnTo>
                  <a:lnTo>
                    <a:pt x="1260" y="628"/>
                  </a:lnTo>
                  <a:lnTo>
                    <a:pt x="1298" y="637"/>
                  </a:lnTo>
                  <a:lnTo>
                    <a:pt x="1309" y="645"/>
                  </a:lnTo>
                  <a:lnTo>
                    <a:pt x="1315" y="667"/>
                  </a:lnTo>
                  <a:lnTo>
                    <a:pt x="1350" y="704"/>
                  </a:lnTo>
                  <a:lnTo>
                    <a:pt x="1344" y="725"/>
                  </a:lnTo>
                  <a:lnTo>
                    <a:pt x="1368" y="764"/>
                  </a:lnTo>
                  <a:lnTo>
                    <a:pt x="1368" y="776"/>
                  </a:lnTo>
                  <a:lnTo>
                    <a:pt x="1346" y="807"/>
                  </a:lnTo>
                  <a:lnTo>
                    <a:pt x="1341" y="800"/>
                  </a:lnTo>
                  <a:lnTo>
                    <a:pt x="1298" y="780"/>
                  </a:lnTo>
                  <a:lnTo>
                    <a:pt x="1292" y="800"/>
                  </a:lnTo>
                  <a:lnTo>
                    <a:pt x="1284" y="809"/>
                  </a:lnTo>
                  <a:lnTo>
                    <a:pt x="1280" y="811"/>
                  </a:lnTo>
                  <a:lnTo>
                    <a:pt x="1266" y="809"/>
                  </a:lnTo>
                  <a:lnTo>
                    <a:pt x="1262" y="868"/>
                  </a:lnTo>
                  <a:lnTo>
                    <a:pt x="1227" y="915"/>
                  </a:lnTo>
                  <a:lnTo>
                    <a:pt x="1116" y="950"/>
                  </a:lnTo>
                  <a:lnTo>
                    <a:pt x="1106" y="975"/>
                  </a:lnTo>
                  <a:lnTo>
                    <a:pt x="1075" y="997"/>
                  </a:lnTo>
                  <a:lnTo>
                    <a:pt x="1077" y="1011"/>
                  </a:lnTo>
                  <a:lnTo>
                    <a:pt x="1135" y="1087"/>
                  </a:lnTo>
                  <a:lnTo>
                    <a:pt x="1137" y="1171"/>
                  </a:lnTo>
                  <a:lnTo>
                    <a:pt x="1145" y="1185"/>
                  </a:lnTo>
                  <a:lnTo>
                    <a:pt x="1159" y="1181"/>
                  </a:lnTo>
                  <a:lnTo>
                    <a:pt x="1172" y="1185"/>
                  </a:lnTo>
                  <a:lnTo>
                    <a:pt x="1184" y="1214"/>
                  </a:lnTo>
                  <a:lnTo>
                    <a:pt x="1169" y="1253"/>
                  </a:lnTo>
                  <a:lnTo>
                    <a:pt x="1174" y="1280"/>
                  </a:lnTo>
                  <a:lnTo>
                    <a:pt x="1141" y="1284"/>
                  </a:lnTo>
                  <a:lnTo>
                    <a:pt x="1098" y="1261"/>
                  </a:lnTo>
                  <a:lnTo>
                    <a:pt x="1094" y="1214"/>
                  </a:lnTo>
                  <a:lnTo>
                    <a:pt x="1086" y="1208"/>
                  </a:lnTo>
                  <a:lnTo>
                    <a:pt x="1006" y="1204"/>
                  </a:lnTo>
                  <a:lnTo>
                    <a:pt x="997" y="1194"/>
                  </a:lnTo>
                  <a:lnTo>
                    <a:pt x="963" y="1185"/>
                  </a:lnTo>
                  <a:lnTo>
                    <a:pt x="948" y="1173"/>
                  </a:lnTo>
                  <a:lnTo>
                    <a:pt x="920" y="1185"/>
                  </a:lnTo>
                  <a:lnTo>
                    <a:pt x="916" y="1194"/>
                  </a:lnTo>
                  <a:lnTo>
                    <a:pt x="918" y="1224"/>
                  </a:lnTo>
                  <a:lnTo>
                    <a:pt x="903" y="1245"/>
                  </a:lnTo>
                  <a:lnTo>
                    <a:pt x="895" y="1226"/>
                  </a:lnTo>
                  <a:lnTo>
                    <a:pt x="891" y="1224"/>
                  </a:lnTo>
                  <a:lnTo>
                    <a:pt x="770" y="1226"/>
                  </a:lnTo>
                  <a:lnTo>
                    <a:pt x="762" y="1261"/>
                  </a:lnTo>
                  <a:lnTo>
                    <a:pt x="723" y="1263"/>
                  </a:lnTo>
                  <a:lnTo>
                    <a:pt x="715" y="1284"/>
                  </a:lnTo>
                  <a:lnTo>
                    <a:pt x="703" y="1298"/>
                  </a:lnTo>
                  <a:lnTo>
                    <a:pt x="651" y="1315"/>
                  </a:lnTo>
                  <a:lnTo>
                    <a:pt x="637" y="1306"/>
                  </a:lnTo>
                  <a:lnTo>
                    <a:pt x="586" y="1308"/>
                  </a:lnTo>
                  <a:lnTo>
                    <a:pt x="576" y="1300"/>
                  </a:lnTo>
                  <a:lnTo>
                    <a:pt x="572" y="1294"/>
                  </a:lnTo>
                  <a:lnTo>
                    <a:pt x="584" y="1245"/>
                  </a:lnTo>
                  <a:lnTo>
                    <a:pt x="516" y="1263"/>
                  </a:lnTo>
                  <a:lnTo>
                    <a:pt x="459" y="1239"/>
                  </a:lnTo>
                  <a:lnTo>
                    <a:pt x="451" y="1263"/>
                  </a:lnTo>
                  <a:lnTo>
                    <a:pt x="445" y="1269"/>
                  </a:lnTo>
                  <a:lnTo>
                    <a:pt x="438" y="1269"/>
                  </a:lnTo>
                  <a:lnTo>
                    <a:pt x="436" y="1267"/>
                  </a:lnTo>
                  <a:lnTo>
                    <a:pt x="432" y="1251"/>
                  </a:lnTo>
                  <a:lnTo>
                    <a:pt x="441" y="1233"/>
                  </a:lnTo>
                  <a:lnTo>
                    <a:pt x="438" y="1222"/>
                  </a:lnTo>
                  <a:lnTo>
                    <a:pt x="428" y="1214"/>
                  </a:lnTo>
                  <a:lnTo>
                    <a:pt x="402" y="1247"/>
                  </a:lnTo>
                  <a:lnTo>
                    <a:pt x="398" y="1272"/>
                  </a:lnTo>
                  <a:lnTo>
                    <a:pt x="400" y="1274"/>
                  </a:lnTo>
                  <a:lnTo>
                    <a:pt x="402" y="1276"/>
                  </a:lnTo>
                  <a:lnTo>
                    <a:pt x="410" y="1274"/>
                  </a:lnTo>
                  <a:lnTo>
                    <a:pt x="404" y="1335"/>
                  </a:lnTo>
                  <a:lnTo>
                    <a:pt x="330" y="1372"/>
                  </a:lnTo>
                  <a:lnTo>
                    <a:pt x="332" y="1353"/>
                  </a:lnTo>
                  <a:lnTo>
                    <a:pt x="332" y="1345"/>
                  </a:lnTo>
                  <a:lnTo>
                    <a:pt x="322" y="1339"/>
                  </a:lnTo>
                  <a:lnTo>
                    <a:pt x="312" y="1337"/>
                  </a:lnTo>
                  <a:lnTo>
                    <a:pt x="309" y="1319"/>
                  </a:lnTo>
                  <a:lnTo>
                    <a:pt x="322" y="1302"/>
                  </a:lnTo>
                  <a:lnTo>
                    <a:pt x="291" y="1267"/>
                  </a:lnTo>
                  <a:lnTo>
                    <a:pt x="287" y="1253"/>
                  </a:lnTo>
                  <a:lnTo>
                    <a:pt x="283" y="1249"/>
                  </a:lnTo>
                  <a:lnTo>
                    <a:pt x="264" y="1251"/>
                  </a:lnTo>
                  <a:lnTo>
                    <a:pt x="244" y="1216"/>
                  </a:lnTo>
                  <a:lnTo>
                    <a:pt x="197" y="1251"/>
                  </a:lnTo>
                  <a:lnTo>
                    <a:pt x="189" y="1249"/>
                  </a:lnTo>
                  <a:lnTo>
                    <a:pt x="170" y="1233"/>
                  </a:lnTo>
                  <a:lnTo>
                    <a:pt x="185" y="1216"/>
                  </a:lnTo>
                  <a:lnTo>
                    <a:pt x="195" y="1214"/>
                  </a:lnTo>
                  <a:lnTo>
                    <a:pt x="205" y="1214"/>
                  </a:lnTo>
                  <a:lnTo>
                    <a:pt x="244" y="1185"/>
                  </a:lnTo>
                  <a:lnTo>
                    <a:pt x="266" y="1194"/>
                  </a:lnTo>
                  <a:lnTo>
                    <a:pt x="283" y="1181"/>
                  </a:lnTo>
                  <a:lnTo>
                    <a:pt x="299" y="1181"/>
                  </a:lnTo>
                  <a:lnTo>
                    <a:pt x="316" y="1202"/>
                  </a:lnTo>
                  <a:lnTo>
                    <a:pt x="334" y="1167"/>
                  </a:lnTo>
                  <a:lnTo>
                    <a:pt x="330" y="1155"/>
                  </a:lnTo>
                  <a:lnTo>
                    <a:pt x="322" y="1151"/>
                  </a:lnTo>
                  <a:lnTo>
                    <a:pt x="322" y="1145"/>
                  </a:lnTo>
                  <a:lnTo>
                    <a:pt x="332" y="1120"/>
                  </a:lnTo>
                  <a:lnTo>
                    <a:pt x="328" y="1108"/>
                  </a:lnTo>
                  <a:lnTo>
                    <a:pt x="322" y="1104"/>
                  </a:lnTo>
                  <a:lnTo>
                    <a:pt x="275" y="886"/>
                  </a:lnTo>
                  <a:lnTo>
                    <a:pt x="309" y="862"/>
                  </a:lnTo>
                  <a:lnTo>
                    <a:pt x="316" y="848"/>
                  </a:lnTo>
                  <a:lnTo>
                    <a:pt x="365" y="831"/>
                  </a:lnTo>
                  <a:lnTo>
                    <a:pt x="369" y="825"/>
                  </a:lnTo>
                  <a:lnTo>
                    <a:pt x="367" y="817"/>
                  </a:lnTo>
                  <a:lnTo>
                    <a:pt x="375" y="811"/>
                  </a:lnTo>
                  <a:lnTo>
                    <a:pt x="361" y="764"/>
                  </a:lnTo>
                  <a:lnTo>
                    <a:pt x="373" y="751"/>
                  </a:lnTo>
                  <a:lnTo>
                    <a:pt x="379" y="751"/>
                  </a:lnTo>
                  <a:lnTo>
                    <a:pt x="406" y="768"/>
                  </a:lnTo>
                  <a:lnTo>
                    <a:pt x="410" y="755"/>
                  </a:lnTo>
                  <a:lnTo>
                    <a:pt x="412" y="753"/>
                  </a:lnTo>
                  <a:lnTo>
                    <a:pt x="422" y="757"/>
                  </a:lnTo>
                  <a:lnTo>
                    <a:pt x="428" y="768"/>
                  </a:lnTo>
                  <a:lnTo>
                    <a:pt x="441" y="755"/>
                  </a:lnTo>
                  <a:lnTo>
                    <a:pt x="441" y="731"/>
                  </a:lnTo>
                  <a:lnTo>
                    <a:pt x="428" y="719"/>
                  </a:lnTo>
                  <a:lnTo>
                    <a:pt x="418" y="643"/>
                  </a:lnTo>
                  <a:lnTo>
                    <a:pt x="338" y="528"/>
                  </a:lnTo>
                  <a:lnTo>
                    <a:pt x="334" y="489"/>
                  </a:lnTo>
                  <a:lnTo>
                    <a:pt x="330" y="465"/>
                  </a:lnTo>
                  <a:lnTo>
                    <a:pt x="340" y="458"/>
                  </a:lnTo>
                  <a:lnTo>
                    <a:pt x="342" y="450"/>
                  </a:lnTo>
                  <a:lnTo>
                    <a:pt x="318" y="379"/>
                  </a:lnTo>
                  <a:lnTo>
                    <a:pt x="287" y="407"/>
                  </a:lnTo>
                  <a:lnTo>
                    <a:pt x="283" y="409"/>
                  </a:lnTo>
                  <a:lnTo>
                    <a:pt x="275" y="403"/>
                  </a:lnTo>
                  <a:lnTo>
                    <a:pt x="271" y="381"/>
                  </a:lnTo>
                  <a:lnTo>
                    <a:pt x="264" y="372"/>
                  </a:lnTo>
                  <a:lnTo>
                    <a:pt x="246" y="379"/>
                  </a:lnTo>
                  <a:lnTo>
                    <a:pt x="248" y="329"/>
                  </a:lnTo>
                  <a:lnTo>
                    <a:pt x="238" y="319"/>
                  </a:lnTo>
                  <a:lnTo>
                    <a:pt x="230" y="319"/>
                  </a:lnTo>
                  <a:lnTo>
                    <a:pt x="230" y="327"/>
                  </a:lnTo>
                  <a:lnTo>
                    <a:pt x="226" y="332"/>
                  </a:lnTo>
                  <a:lnTo>
                    <a:pt x="213" y="334"/>
                  </a:lnTo>
                  <a:lnTo>
                    <a:pt x="211" y="325"/>
                  </a:lnTo>
                  <a:lnTo>
                    <a:pt x="205" y="321"/>
                  </a:lnTo>
                  <a:lnTo>
                    <a:pt x="191" y="323"/>
                  </a:lnTo>
                  <a:lnTo>
                    <a:pt x="191" y="329"/>
                  </a:lnTo>
                  <a:lnTo>
                    <a:pt x="189" y="334"/>
                  </a:lnTo>
                  <a:lnTo>
                    <a:pt x="185" y="336"/>
                  </a:lnTo>
                  <a:lnTo>
                    <a:pt x="178" y="334"/>
                  </a:lnTo>
                  <a:lnTo>
                    <a:pt x="176" y="299"/>
                  </a:lnTo>
                  <a:lnTo>
                    <a:pt x="174" y="293"/>
                  </a:lnTo>
                  <a:lnTo>
                    <a:pt x="164" y="301"/>
                  </a:lnTo>
                  <a:lnTo>
                    <a:pt x="158" y="313"/>
                  </a:lnTo>
                  <a:lnTo>
                    <a:pt x="109" y="303"/>
                  </a:lnTo>
                  <a:lnTo>
                    <a:pt x="103" y="309"/>
                  </a:lnTo>
                  <a:lnTo>
                    <a:pt x="99" y="317"/>
                  </a:lnTo>
                  <a:lnTo>
                    <a:pt x="111" y="329"/>
                  </a:lnTo>
                  <a:lnTo>
                    <a:pt x="111" y="340"/>
                  </a:lnTo>
                  <a:lnTo>
                    <a:pt x="68" y="379"/>
                  </a:lnTo>
                  <a:lnTo>
                    <a:pt x="31" y="381"/>
                  </a:lnTo>
                  <a:lnTo>
                    <a:pt x="23" y="379"/>
                  </a:lnTo>
                  <a:lnTo>
                    <a:pt x="13" y="364"/>
                  </a:lnTo>
                  <a:lnTo>
                    <a:pt x="4" y="293"/>
                  </a:lnTo>
                  <a:lnTo>
                    <a:pt x="0" y="254"/>
                  </a:lnTo>
                  <a:lnTo>
                    <a:pt x="0" y="215"/>
                  </a:lnTo>
                  <a:lnTo>
                    <a:pt x="15" y="202"/>
                  </a:lnTo>
                  <a:lnTo>
                    <a:pt x="17" y="190"/>
                  </a:lnTo>
                  <a:lnTo>
                    <a:pt x="6" y="170"/>
                  </a:lnTo>
                  <a:lnTo>
                    <a:pt x="17" y="151"/>
                  </a:lnTo>
                  <a:lnTo>
                    <a:pt x="37" y="141"/>
                  </a:lnTo>
                  <a:lnTo>
                    <a:pt x="51" y="149"/>
                  </a:lnTo>
                  <a:lnTo>
                    <a:pt x="68" y="143"/>
                  </a:lnTo>
                  <a:lnTo>
                    <a:pt x="72" y="135"/>
                  </a:lnTo>
                  <a:lnTo>
                    <a:pt x="115" y="131"/>
                  </a:lnTo>
                  <a:lnTo>
                    <a:pt x="121" y="135"/>
                  </a:lnTo>
                  <a:lnTo>
                    <a:pt x="125" y="149"/>
                  </a:lnTo>
                  <a:lnTo>
                    <a:pt x="152" y="141"/>
                  </a:lnTo>
                  <a:lnTo>
                    <a:pt x="150" y="106"/>
                  </a:lnTo>
                  <a:lnTo>
                    <a:pt x="158" y="90"/>
                  </a:lnTo>
                  <a:lnTo>
                    <a:pt x="185" y="88"/>
                  </a:lnTo>
                  <a:lnTo>
                    <a:pt x="223" y="55"/>
                  </a:lnTo>
                  <a:lnTo>
                    <a:pt x="228" y="33"/>
                  </a:lnTo>
                  <a:lnTo>
                    <a:pt x="242" y="24"/>
                  </a:lnTo>
                  <a:lnTo>
                    <a:pt x="246" y="26"/>
                  </a:lnTo>
                  <a:lnTo>
                    <a:pt x="254" y="39"/>
                  </a:lnTo>
                  <a:lnTo>
                    <a:pt x="295" y="20"/>
                  </a:lnTo>
                  <a:lnTo>
                    <a:pt x="316" y="0"/>
                  </a:lnTo>
                  <a:lnTo>
                    <a:pt x="350" y="0"/>
                  </a:lnTo>
                  <a:lnTo>
                    <a:pt x="357" y="2"/>
                  </a:lnTo>
                  <a:lnTo>
                    <a:pt x="361" y="22"/>
                  </a:lnTo>
                  <a:lnTo>
                    <a:pt x="375" y="20"/>
                  </a:lnTo>
                  <a:lnTo>
                    <a:pt x="465" y="86"/>
                  </a:lnTo>
                  <a:lnTo>
                    <a:pt x="459" y="110"/>
                  </a:lnTo>
                  <a:lnTo>
                    <a:pt x="506" y="139"/>
                  </a:lnTo>
                  <a:lnTo>
                    <a:pt x="514" y="139"/>
                  </a:lnTo>
                  <a:lnTo>
                    <a:pt x="516" y="125"/>
                  </a:lnTo>
                  <a:lnTo>
                    <a:pt x="518" y="121"/>
                  </a:lnTo>
                  <a:lnTo>
                    <a:pt x="533" y="121"/>
                  </a:lnTo>
                  <a:lnTo>
                    <a:pt x="537" y="106"/>
                  </a:lnTo>
                  <a:lnTo>
                    <a:pt x="535" y="102"/>
                  </a:lnTo>
                  <a:lnTo>
                    <a:pt x="514" y="96"/>
                  </a:lnTo>
                  <a:lnTo>
                    <a:pt x="561" y="59"/>
                  </a:lnTo>
                  <a:lnTo>
                    <a:pt x="565" y="59"/>
                  </a:lnTo>
                  <a:lnTo>
                    <a:pt x="567" y="61"/>
                  </a:lnTo>
                  <a:lnTo>
                    <a:pt x="565" y="80"/>
                  </a:lnTo>
                  <a:lnTo>
                    <a:pt x="582" y="78"/>
                  </a:lnTo>
                  <a:lnTo>
                    <a:pt x="590" y="84"/>
                  </a:lnTo>
                  <a:lnTo>
                    <a:pt x="598" y="108"/>
                  </a:lnTo>
                  <a:lnTo>
                    <a:pt x="604" y="110"/>
                  </a:lnTo>
                  <a:lnTo>
                    <a:pt x="651" y="94"/>
                  </a:lnTo>
                  <a:lnTo>
                    <a:pt x="635" y="20"/>
                  </a:lnTo>
                  <a:lnTo>
                    <a:pt x="653" y="6"/>
                  </a:lnTo>
                  <a:lnTo>
                    <a:pt x="670" y="14"/>
                  </a:lnTo>
                  <a:lnTo>
                    <a:pt x="684" y="45"/>
                  </a:lnTo>
                  <a:lnTo>
                    <a:pt x="729" y="47"/>
                  </a:lnTo>
                  <a:lnTo>
                    <a:pt x="756" y="33"/>
                  </a:lnTo>
                  <a:lnTo>
                    <a:pt x="766" y="39"/>
                  </a:lnTo>
                  <a:lnTo>
                    <a:pt x="772" y="30"/>
                  </a:lnTo>
                  <a:lnTo>
                    <a:pt x="774" y="28"/>
                  </a:lnTo>
                  <a:lnTo>
                    <a:pt x="780" y="28"/>
                  </a:lnTo>
                  <a:lnTo>
                    <a:pt x="787" y="33"/>
                  </a:lnTo>
                  <a:lnTo>
                    <a:pt x="789" y="37"/>
                  </a:lnTo>
                  <a:lnTo>
                    <a:pt x="789" y="41"/>
                  </a:lnTo>
                  <a:lnTo>
                    <a:pt x="795" y="41"/>
                  </a:lnTo>
                  <a:lnTo>
                    <a:pt x="832" y="33"/>
                  </a:lnTo>
                  <a:lnTo>
                    <a:pt x="873" y="78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99" name="Sachsen-Anhalt"/>
            <p:cNvSpPr>
              <a:spLocks/>
            </p:cNvSpPr>
            <p:nvPr userDrawn="1"/>
          </p:nvSpPr>
          <p:spPr bwMode="auto">
            <a:xfrm>
              <a:off x="6918938" y="2587126"/>
              <a:ext cx="1089773" cy="1396025"/>
            </a:xfrm>
            <a:custGeom>
              <a:avLst/>
              <a:gdLst/>
              <a:ahLst/>
              <a:cxnLst>
                <a:cxn ang="0">
                  <a:pos x="280" y="6"/>
                </a:cxn>
                <a:cxn ang="0">
                  <a:pos x="358" y="61"/>
                </a:cxn>
                <a:cxn ang="0">
                  <a:pos x="442" y="80"/>
                </a:cxn>
                <a:cxn ang="0">
                  <a:pos x="428" y="125"/>
                </a:cxn>
                <a:cxn ang="0">
                  <a:pos x="440" y="168"/>
                </a:cxn>
                <a:cxn ang="0">
                  <a:pos x="417" y="209"/>
                </a:cxn>
                <a:cxn ang="0">
                  <a:pos x="436" y="223"/>
                </a:cxn>
                <a:cxn ang="0">
                  <a:pos x="458" y="233"/>
                </a:cxn>
                <a:cxn ang="0">
                  <a:pos x="466" y="350"/>
                </a:cxn>
                <a:cxn ang="0">
                  <a:pos x="446" y="375"/>
                </a:cxn>
                <a:cxn ang="0">
                  <a:pos x="499" y="430"/>
                </a:cxn>
                <a:cxn ang="0">
                  <a:pos x="514" y="430"/>
                </a:cxn>
                <a:cxn ang="0">
                  <a:pos x="536" y="448"/>
                </a:cxn>
                <a:cxn ang="0">
                  <a:pos x="692" y="504"/>
                </a:cxn>
                <a:cxn ang="0">
                  <a:pos x="690" y="590"/>
                </a:cxn>
                <a:cxn ang="0">
                  <a:pos x="659" y="586"/>
                </a:cxn>
                <a:cxn ang="0">
                  <a:pos x="643" y="590"/>
                </a:cxn>
                <a:cxn ang="0">
                  <a:pos x="573" y="590"/>
                </a:cxn>
                <a:cxn ang="0">
                  <a:pos x="530" y="618"/>
                </a:cxn>
                <a:cxn ang="0">
                  <a:pos x="434" y="666"/>
                </a:cxn>
                <a:cxn ang="0">
                  <a:pos x="438" y="750"/>
                </a:cxn>
                <a:cxn ang="0">
                  <a:pos x="475" y="889"/>
                </a:cxn>
                <a:cxn ang="0">
                  <a:pos x="462" y="895"/>
                </a:cxn>
                <a:cxn ang="0">
                  <a:pos x="436" y="885"/>
                </a:cxn>
                <a:cxn ang="0">
                  <a:pos x="247" y="801"/>
                </a:cxn>
                <a:cxn ang="0">
                  <a:pos x="225" y="780"/>
                </a:cxn>
                <a:cxn ang="0">
                  <a:pos x="243" y="762"/>
                </a:cxn>
                <a:cxn ang="0">
                  <a:pos x="114" y="692"/>
                </a:cxn>
                <a:cxn ang="0">
                  <a:pos x="88" y="647"/>
                </a:cxn>
                <a:cxn ang="0">
                  <a:pos x="12" y="604"/>
                </a:cxn>
                <a:cxn ang="0">
                  <a:pos x="18" y="508"/>
                </a:cxn>
                <a:cxn ang="0">
                  <a:pos x="18" y="438"/>
                </a:cxn>
                <a:cxn ang="0">
                  <a:pos x="92" y="412"/>
                </a:cxn>
                <a:cxn ang="0">
                  <a:pos x="106" y="350"/>
                </a:cxn>
                <a:cxn ang="0">
                  <a:pos x="116" y="250"/>
                </a:cxn>
                <a:cxn ang="0">
                  <a:pos x="69" y="160"/>
                </a:cxn>
                <a:cxn ang="0">
                  <a:pos x="51" y="92"/>
                </a:cxn>
                <a:cxn ang="0">
                  <a:pos x="100" y="84"/>
                </a:cxn>
                <a:cxn ang="0">
                  <a:pos x="223" y="61"/>
                </a:cxn>
                <a:cxn ang="0">
                  <a:pos x="229" y="47"/>
                </a:cxn>
                <a:cxn ang="0">
                  <a:pos x="280" y="6"/>
                </a:cxn>
                <a:cxn ang="0">
                  <a:pos x="280" y="6"/>
                </a:cxn>
              </a:cxnLst>
              <a:rect l="0" t="0" r="r" b="b"/>
              <a:pathLst>
                <a:path w="700" h="895">
                  <a:moveTo>
                    <a:pt x="280" y="6"/>
                  </a:moveTo>
                  <a:lnTo>
                    <a:pt x="280" y="6"/>
                  </a:lnTo>
                  <a:lnTo>
                    <a:pt x="282" y="10"/>
                  </a:lnTo>
                  <a:lnTo>
                    <a:pt x="358" y="61"/>
                  </a:lnTo>
                  <a:lnTo>
                    <a:pt x="393" y="59"/>
                  </a:lnTo>
                  <a:lnTo>
                    <a:pt x="442" y="80"/>
                  </a:lnTo>
                  <a:lnTo>
                    <a:pt x="448" y="111"/>
                  </a:lnTo>
                  <a:lnTo>
                    <a:pt x="428" y="125"/>
                  </a:lnTo>
                  <a:lnTo>
                    <a:pt x="442" y="156"/>
                  </a:lnTo>
                  <a:lnTo>
                    <a:pt x="440" y="168"/>
                  </a:lnTo>
                  <a:lnTo>
                    <a:pt x="417" y="195"/>
                  </a:lnTo>
                  <a:lnTo>
                    <a:pt x="417" y="209"/>
                  </a:lnTo>
                  <a:lnTo>
                    <a:pt x="425" y="219"/>
                  </a:lnTo>
                  <a:lnTo>
                    <a:pt x="436" y="223"/>
                  </a:lnTo>
                  <a:lnTo>
                    <a:pt x="444" y="223"/>
                  </a:lnTo>
                  <a:lnTo>
                    <a:pt x="458" y="233"/>
                  </a:lnTo>
                  <a:lnTo>
                    <a:pt x="456" y="340"/>
                  </a:lnTo>
                  <a:lnTo>
                    <a:pt x="466" y="350"/>
                  </a:lnTo>
                  <a:lnTo>
                    <a:pt x="446" y="369"/>
                  </a:lnTo>
                  <a:lnTo>
                    <a:pt x="446" y="375"/>
                  </a:lnTo>
                  <a:lnTo>
                    <a:pt x="495" y="430"/>
                  </a:lnTo>
                  <a:lnTo>
                    <a:pt x="499" y="430"/>
                  </a:lnTo>
                  <a:lnTo>
                    <a:pt x="505" y="428"/>
                  </a:lnTo>
                  <a:lnTo>
                    <a:pt x="514" y="430"/>
                  </a:lnTo>
                  <a:lnTo>
                    <a:pt x="528" y="444"/>
                  </a:lnTo>
                  <a:lnTo>
                    <a:pt x="536" y="448"/>
                  </a:lnTo>
                  <a:lnTo>
                    <a:pt x="563" y="440"/>
                  </a:lnTo>
                  <a:lnTo>
                    <a:pt x="692" y="504"/>
                  </a:lnTo>
                  <a:lnTo>
                    <a:pt x="700" y="563"/>
                  </a:lnTo>
                  <a:lnTo>
                    <a:pt x="690" y="590"/>
                  </a:lnTo>
                  <a:lnTo>
                    <a:pt x="681" y="592"/>
                  </a:lnTo>
                  <a:lnTo>
                    <a:pt x="659" y="586"/>
                  </a:lnTo>
                  <a:lnTo>
                    <a:pt x="653" y="590"/>
                  </a:lnTo>
                  <a:lnTo>
                    <a:pt x="643" y="590"/>
                  </a:lnTo>
                  <a:lnTo>
                    <a:pt x="618" y="578"/>
                  </a:lnTo>
                  <a:lnTo>
                    <a:pt x="573" y="590"/>
                  </a:lnTo>
                  <a:lnTo>
                    <a:pt x="557" y="608"/>
                  </a:lnTo>
                  <a:lnTo>
                    <a:pt x="530" y="618"/>
                  </a:lnTo>
                  <a:lnTo>
                    <a:pt x="446" y="645"/>
                  </a:lnTo>
                  <a:lnTo>
                    <a:pt x="434" y="666"/>
                  </a:lnTo>
                  <a:lnTo>
                    <a:pt x="450" y="717"/>
                  </a:lnTo>
                  <a:lnTo>
                    <a:pt x="438" y="750"/>
                  </a:lnTo>
                  <a:lnTo>
                    <a:pt x="479" y="860"/>
                  </a:lnTo>
                  <a:lnTo>
                    <a:pt x="475" y="889"/>
                  </a:lnTo>
                  <a:lnTo>
                    <a:pt x="468" y="895"/>
                  </a:lnTo>
                  <a:lnTo>
                    <a:pt x="462" y="895"/>
                  </a:lnTo>
                  <a:lnTo>
                    <a:pt x="452" y="891"/>
                  </a:lnTo>
                  <a:lnTo>
                    <a:pt x="436" y="885"/>
                  </a:lnTo>
                  <a:lnTo>
                    <a:pt x="270" y="834"/>
                  </a:lnTo>
                  <a:lnTo>
                    <a:pt x="247" y="801"/>
                  </a:lnTo>
                  <a:lnTo>
                    <a:pt x="233" y="795"/>
                  </a:lnTo>
                  <a:lnTo>
                    <a:pt x="225" y="780"/>
                  </a:lnTo>
                  <a:lnTo>
                    <a:pt x="229" y="772"/>
                  </a:lnTo>
                  <a:lnTo>
                    <a:pt x="243" y="762"/>
                  </a:lnTo>
                  <a:lnTo>
                    <a:pt x="223" y="723"/>
                  </a:lnTo>
                  <a:lnTo>
                    <a:pt x="114" y="692"/>
                  </a:lnTo>
                  <a:lnTo>
                    <a:pt x="98" y="651"/>
                  </a:lnTo>
                  <a:lnTo>
                    <a:pt x="88" y="647"/>
                  </a:lnTo>
                  <a:lnTo>
                    <a:pt x="88" y="614"/>
                  </a:lnTo>
                  <a:lnTo>
                    <a:pt x="12" y="604"/>
                  </a:lnTo>
                  <a:lnTo>
                    <a:pt x="0" y="549"/>
                  </a:lnTo>
                  <a:lnTo>
                    <a:pt x="18" y="508"/>
                  </a:lnTo>
                  <a:lnTo>
                    <a:pt x="8" y="473"/>
                  </a:lnTo>
                  <a:lnTo>
                    <a:pt x="18" y="438"/>
                  </a:lnTo>
                  <a:lnTo>
                    <a:pt x="38" y="424"/>
                  </a:lnTo>
                  <a:lnTo>
                    <a:pt x="92" y="412"/>
                  </a:lnTo>
                  <a:lnTo>
                    <a:pt x="116" y="365"/>
                  </a:lnTo>
                  <a:lnTo>
                    <a:pt x="106" y="350"/>
                  </a:lnTo>
                  <a:lnTo>
                    <a:pt x="104" y="264"/>
                  </a:lnTo>
                  <a:lnTo>
                    <a:pt x="116" y="250"/>
                  </a:lnTo>
                  <a:lnTo>
                    <a:pt x="94" y="166"/>
                  </a:lnTo>
                  <a:lnTo>
                    <a:pt x="69" y="160"/>
                  </a:lnTo>
                  <a:lnTo>
                    <a:pt x="47" y="123"/>
                  </a:lnTo>
                  <a:lnTo>
                    <a:pt x="51" y="92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14" y="72"/>
                  </a:lnTo>
                  <a:lnTo>
                    <a:pt x="223" y="61"/>
                  </a:lnTo>
                  <a:lnTo>
                    <a:pt x="229" y="51"/>
                  </a:lnTo>
                  <a:lnTo>
                    <a:pt x="229" y="47"/>
                  </a:lnTo>
                  <a:lnTo>
                    <a:pt x="270" y="0"/>
                  </a:lnTo>
                  <a:lnTo>
                    <a:pt x="280" y="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0" name="Thüringen"/>
            <p:cNvSpPr>
              <a:spLocks/>
            </p:cNvSpPr>
            <p:nvPr userDrawn="1"/>
          </p:nvSpPr>
          <p:spPr bwMode="auto">
            <a:xfrm>
              <a:off x="6627813" y="3523009"/>
              <a:ext cx="1186295" cy="1002954"/>
            </a:xfrm>
            <a:custGeom>
              <a:avLst/>
              <a:gdLst/>
              <a:ahLst/>
              <a:cxnLst>
                <a:cxn ang="0">
                  <a:pos x="117" y="64"/>
                </a:cxn>
                <a:cxn ang="0">
                  <a:pos x="23" y="123"/>
                </a:cxn>
                <a:cxn ang="0">
                  <a:pos x="80" y="195"/>
                </a:cxn>
                <a:cxn ang="0">
                  <a:pos x="78" y="209"/>
                </a:cxn>
                <a:cxn ang="0">
                  <a:pos x="62" y="219"/>
                </a:cxn>
                <a:cxn ang="0">
                  <a:pos x="39" y="219"/>
                </a:cxn>
                <a:cxn ang="0">
                  <a:pos x="45" y="264"/>
                </a:cxn>
                <a:cxn ang="0">
                  <a:pos x="2" y="301"/>
                </a:cxn>
                <a:cxn ang="0">
                  <a:pos x="6" y="320"/>
                </a:cxn>
                <a:cxn ang="0">
                  <a:pos x="4" y="393"/>
                </a:cxn>
                <a:cxn ang="0">
                  <a:pos x="15" y="414"/>
                </a:cxn>
                <a:cxn ang="0">
                  <a:pos x="64" y="500"/>
                </a:cxn>
                <a:cxn ang="0">
                  <a:pos x="88" y="500"/>
                </a:cxn>
                <a:cxn ang="0">
                  <a:pos x="105" y="514"/>
                </a:cxn>
                <a:cxn ang="0">
                  <a:pos x="119" y="520"/>
                </a:cxn>
                <a:cxn ang="0">
                  <a:pos x="203" y="610"/>
                </a:cxn>
                <a:cxn ang="0">
                  <a:pos x="260" y="625"/>
                </a:cxn>
                <a:cxn ang="0">
                  <a:pos x="277" y="621"/>
                </a:cxn>
                <a:cxn ang="0">
                  <a:pos x="279" y="600"/>
                </a:cxn>
                <a:cxn ang="0">
                  <a:pos x="305" y="559"/>
                </a:cxn>
                <a:cxn ang="0">
                  <a:pos x="311" y="561"/>
                </a:cxn>
                <a:cxn ang="0">
                  <a:pos x="330" y="580"/>
                </a:cxn>
                <a:cxn ang="0">
                  <a:pos x="348" y="610"/>
                </a:cxn>
                <a:cxn ang="0">
                  <a:pos x="385" y="525"/>
                </a:cxn>
                <a:cxn ang="0">
                  <a:pos x="397" y="506"/>
                </a:cxn>
                <a:cxn ang="0">
                  <a:pos x="426" y="545"/>
                </a:cxn>
                <a:cxn ang="0">
                  <a:pos x="500" y="533"/>
                </a:cxn>
                <a:cxn ang="0">
                  <a:pos x="512" y="533"/>
                </a:cxn>
                <a:cxn ang="0">
                  <a:pos x="524" y="528"/>
                </a:cxn>
                <a:cxn ang="0">
                  <a:pos x="533" y="539"/>
                </a:cxn>
                <a:cxn ang="0">
                  <a:pos x="576" y="530"/>
                </a:cxn>
                <a:cxn ang="0">
                  <a:pos x="572" y="508"/>
                </a:cxn>
                <a:cxn ang="0">
                  <a:pos x="584" y="494"/>
                </a:cxn>
                <a:cxn ang="0">
                  <a:pos x="559" y="473"/>
                </a:cxn>
                <a:cxn ang="0">
                  <a:pos x="600" y="438"/>
                </a:cxn>
                <a:cxn ang="0">
                  <a:pos x="604" y="459"/>
                </a:cxn>
                <a:cxn ang="0">
                  <a:pos x="643" y="428"/>
                </a:cxn>
                <a:cxn ang="0">
                  <a:pos x="670" y="424"/>
                </a:cxn>
                <a:cxn ang="0">
                  <a:pos x="647" y="387"/>
                </a:cxn>
                <a:cxn ang="0">
                  <a:pos x="707" y="340"/>
                </a:cxn>
                <a:cxn ang="0">
                  <a:pos x="756" y="311"/>
                </a:cxn>
                <a:cxn ang="0">
                  <a:pos x="684" y="236"/>
                </a:cxn>
                <a:cxn ang="0">
                  <a:pos x="662" y="252"/>
                </a:cxn>
                <a:cxn ang="0">
                  <a:pos x="662" y="287"/>
                </a:cxn>
                <a:cxn ang="0">
                  <a:pos x="456" y="232"/>
                </a:cxn>
                <a:cxn ang="0">
                  <a:pos x="416" y="190"/>
                </a:cxn>
                <a:cxn ang="0">
                  <a:pos x="430" y="165"/>
                </a:cxn>
                <a:cxn ang="0">
                  <a:pos x="402" y="121"/>
                </a:cxn>
                <a:cxn ang="0">
                  <a:pos x="287" y="53"/>
                </a:cxn>
                <a:cxn ang="0">
                  <a:pos x="275" y="14"/>
                </a:cxn>
                <a:cxn ang="0">
                  <a:pos x="203" y="4"/>
                </a:cxn>
                <a:cxn ang="0">
                  <a:pos x="195" y="21"/>
                </a:cxn>
                <a:cxn ang="0">
                  <a:pos x="180" y="25"/>
                </a:cxn>
                <a:cxn ang="0">
                  <a:pos x="113" y="47"/>
                </a:cxn>
                <a:cxn ang="0">
                  <a:pos x="117" y="64"/>
                </a:cxn>
              </a:cxnLst>
              <a:rect l="0" t="0" r="r" b="b"/>
              <a:pathLst>
                <a:path w="762" h="643">
                  <a:moveTo>
                    <a:pt x="117" y="64"/>
                  </a:moveTo>
                  <a:lnTo>
                    <a:pt x="117" y="64"/>
                  </a:lnTo>
                  <a:lnTo>
                    <a:pt x="31" y="111"/>
                  </a:lnTo>
                  <a:lnTo>
                    <a:pt x="23" y="123"/>
                  </a:lnTo>
                  <a:lnTo>
                    <a:pt x="21" y="150"/>
                  </a:lnTo>
                  <a:lnTo>
                    <a:pt x="80" y="195"/>
                  </a:lnTo>
                  <a:lnTo>
                    <a:pt x="82" y="203"/>
                  </a:lnTo>
                  <a:lnTo>
                    <a:pt x="78" y="209"/>
                  </a:lnTo>
                  <a:lnTo>
                    <a:pt x="64" y="211"/>
                  </a:lnTo>
                  <a:lnTo>
                    <a:pt x="62" y="219"/>
                  </a:lnTo>
                  <a:lnTo>
                    <a:pt x="58" y="219"/>
                  </a:lnTo>
                  <a:lnTo>
                    <a:pt x="39" y="219"/>
                  </a:lnTo>
                  <a:lnTo>
                    <a:pt x="56" y="262"/>
                  </a:lnTo>
                  <a:lnTo>
                    <a:pt x="45" y="264"/>
                  </a:lnTo>
                  <a:lnTo>
                    <a:pt x="10" y="301"/>
                  </a:lnTo>
                  <a:lnTo>
                    <a:pt x="2" y="301"/>
                  </a:lnTo>
                  <a:lnTo>
                    <a:pt x="0" y="309"/>
                  </a:lnTo>
                  <a:lnTo>
                    <a:pt x="6" y="320"/>
                  </a:lnTo>
                  <a:lnTo>
                    <a:pt x="37" y="328"/>
                  </a:lnTo>
                  <a:lnTo>
                    <a:pt x="4" y="393"/>
                  </a:lnTo>
                  <a:lnTo>
                    <a:pt x="6" y="406"/>
                  </a:lnTo>
                  <a:lnTo>
                    <a:pt x="15" y="414"/>
                  </a:lnTo>
                  <a:lnTo>
                    <a:pt x="53" y="420"/>
                  </a:lnTo>
                  <a:lnTo>
                    <a:pt x="64" y="500"/>
                  </a:lnTo>
                  <a:lnTo>
                    <a:pt x="66" y="500"/>
                  </a:lnTo>
                  <a:lnTo>
                    <a:pt x="88" y="500"/>
                  </a:lnTo>
                  <a:lnTo>
                    <a:pt x="96" y="502"/>
                  </a:lnTo>
                  <a:lnTo>
                    <a:pt x="105" y="514"/>
                  </a:lnTo>
                  <a:lnTo>
                    <a:pt x="105" y="522"/>
                  </a:lnTo>
                  <a:lnTo>
                    <a:pt x="119" y="520"/>
                  </a:lnTo>
                  <a:lnTo>
                    <a:pt x="209" y="586"/>
                  </a:lnTo>
                  <a:lnTo>
                    <a:pt x="203" y="610"/>
                  </a:lnTo>
                  <a:lnTo>
                    <a:pt x="259" y="643"/>
                  </a:lnTo>
                  <a:lnTo>
                    <a:pt x="260" y="625"/>
                  </a:lnTo>
                  <a:lnTo>
                    <a:pt x="262" y="621"/>
                  </a:lnTo>
                  <a:lnTo>
                    <a:pt x="277" y="621"/>
                  </a:lnTo>
                  <a:lnTo>
                    <a:pt x="281" y="606"/>
                  </a:lnTo>
                  <a:lnTo>
                    <a:pt x="279" y="600"/>
                  </a:lnTo>
                  <a:lnTo>
                    <a:pt x="258" y="596"/>
                  </a:lnTo>
                  <a:lnTo>
                    <a:pt x="305" y="559"/>
                  </a:lnTo>
                  <a:lnTo>
                    <a:pt x="309" y="559"/>
                  </a:lnTo>
                  <a:lnTo>
                    <a:pt x="311" y="561"/>
                  </a:lnTo>
                  <a:lnTo>
                    <a:pt x="309" y="580"/>
                  </a:lnTo>
                  <a:lnTo>
                    <a:pt x="330" y="580"/>
                  </a:lnTo>
                  <a:lnTo>
                    <a:pt x="342" y="608"/>
                  </a:lnTo>
                  <a:lnTo>
                    <a:pt x="348" y="610"/>
                  </a:lnTo>
                  <a:lnTo>
                    <a:pt x="395" y="594"/>
                  </a:lnTo>
                  <a:lnTo>
                    <a:pt x="385" y="525"/>
                  </a:lnTo>
                  <a:lnTo>
                    <a:pt x="381" y="514"/>
                  </a:lnTo>
                  <a:lnTo>
                    <a:pt x="397" y="506"/>
                  </a:lnTo>
                  <a:lnTo>
                    <a:pt x="414" y="514"/>
                  </a:lnTo>
                  <a:lnTo>
                    <a:pt x="426" y="545"/>
                  </a:lnTo>
                  <a:lnTo>
                    <a:pt x="473" y="547"/>
                  </a:lnTo>
                  <a:lnTo>
                    <a:pt x="500" y="533"/>
                  </a:lnTo>
                  <a:lnTo>
                    <a:pt x="510" y="539"/>
                  </a:lnTo>
                  <a:lnTo>
                    <a:pt x="512" y="533"/>
                  </a:lnTo>
                  <a:lnTo>
                    <a:pt x="520" y="528"/>
                  </a:lnTo>
                  <a:lnTo>
                    <a:pt x="524" y="528"/>
                  </a:lnTo>
                  <a:lnTo>
                    <a:pt x="533" y="535"/>
                  </a:lnTo>
                  <a:lnTo>
                    <a:pt x="533" y="539"/>
                  </a:lnTo>
                  <a:lnTo>
                    <a:pt x="535" y="541"/>
                  </a:lnTo>
                  <a:lnTo>
                    <a:pt x="576" y="530"/>
                  </a:lnTo>
                  <a:lnTo>
                    <a:pt x="565" y="514"/>
                  </a:lnTo>
                  <a:lnTo>
                    <a:pt x="572" y="508"/>
                  </a:lnTo>
                  <a:lnTo>
                    <a:pt x="580" y="504"/>
                  </a:lnTo>
                  <a:lnTo>
                    <a:pt x="584" y="494"/>
                  </a:lnTo>
                  <a:lnTo>
                    <a:pt x="580" y="485"/>
                  </a:lnTo>
                  <a:lnTo>
                    <a:pt x="559" y="473"/>
                  </a:lnTo>
                  <a:lnTo>
                    <a:pt x="582" y="444"/>
                  </a:lnTo>
                  <a:lnTo>
                    <a:pt x="600" y="438"/>
                  </a:lnTo>
                  <a:lnTo>
                    <a:pt x="604" y="440"/>
                  </a:lnTo>
                  <a:lnTo>
                    <a:pt x="604" y="459"/>
                  </a:lnTo>
                  <a:lnTo>
                    <a:pt x="619" y="461"/>
                  </a:lnTo>
                  <a:lnTo>
                    <a:pt x="643" y="428"/>
                  </a:lnTo>
                  <a:lnTo>
                    <a:pt x="668" y="426"/>
                  </a:lnTo>
                  <a:lnTo>
                    <a:pt x="670" y="424"/>
                  </a:lnTo>
                  <a:lnTo>
                    <a:pt x="670" y="418"/>
                  </a:lnTo>
                  <a:lnTo>
                    <a:pt x="647" y="387"/>
                  </a:lnTo>
                  <a:lnTo>
                    <a:pt x="655" y="354"/>
                  </a:lnTo>
                  <a:lnTo>
                    <a:pt x="707" y="340"/>
                  </a:lnTo>
                  <a:lnTo>
                    <a:pt x="721" y="326"/>
                  </a:lnTo>
                  <a:lnTo>
                    <a:pt x="756" y="311"/>
                  </a:lnTo>
                  <a:lnTo>
                    <a:pt x="762" y="303"/>
                  </a:lnTo>
                  <a:lnTo>
                    <a:pt x="684" y="236"/>
                  </a:lnTo>
                  <a:lnTo>
                    <a:pt x="660" y="234"/>
                  </a:lnTo>
                  <a:lnTo>
                    <a:pt x="662" y="252"/>
                  </a:lnTo>
                  <a:lnTo>
                    <a:pt x="666" y="279"/>
                  </a:lnTo>
                  <a:lnTo>
                    <a:pt x="662" y="287"/>
                  </a:lnTo>
                  <a:lnTo>
                    <a:pt x="649" y="295"/>
                  </a:lnTo>
                  <a:lnTo>
                    <a:pt x="456" y="232"/>
                  </a:lnTo>
                  <a:lnTo>
                    <a:pt x="440" y="205"/>
                  </a:lnTo>
                  <a:lnTo>
                    <a:pt x="416" y="190"/>
                  </a:lnTo>
                  <a:lnTo>
                    <a:pt x="410" y="180"/>
                  </a:lnTo>
                  <a:lnTo>
                    <a:pt x="430" y="165"/>
                  </a:lnTo>
                  <a:lnTo>
                    <a:pt x="414" y="124"/>
                  </a:lnTo>
                  <a:lnTo>
                    <a:pt x="402" y="121"/>
                  </a:lnTo>
                  <a:lnTo>
                    <a:pt x="300" y="88"/>
                  </a:lnTo>
                  <a:lnTo>
                    <a:pt x="287" y="53"/>
                  </a:lnTo>
                  <a:lnTo>
                    <a:pt x="273" y="43"/>
                  </a:lnTo>
                  <a:lnTo>
                    <a:pt x="275" y="14"/>
                  </a:lnTo>
                  <a:lnTo>
                    <a:pt x="209" y="2"/>
                  </a:lnTo>
                  <a:lnTo>
                    <a:pt x="203" y="4"/>
                  </a:lnTo>
                  <a:lnTo>
                    <a:pt x="197" y="10"/>
                  </a:lnTo>
                  <a:lnTo>
                    <a:pt x="195" y="21"/>
                  </a:lnTo>
                  <a:lnTo>
                    <a:pt x="189" y="25"/>
                  </a:lnTo>
                  <a:lnTo>
                    <a:pt x="180" y="25"/>
                  </a:lnTo>
                  <a:lnTo>
                    <a:pt x="133" y="0"/>
                  </a:lnTo>
                  <a:lnTo>
                    <a:pt x="113" y="47"/>
                  </a:lnTo>
                  <a:lnTo>
                    <a:pt x="117" y="6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1" name="Sachsen"/>
            <p:cNvSpPr>
              <a:spLocks/>
            </p:cNvSpPr>
            <p:nvPr userDrawn="1"/>
          </p:nvSpPr>
          <p:spPr bwMode="auto">
            <a:xfrm>
              <a:off x="7496518" y="3491813"/>
              <a:ext cx="1306170" cy="1018552"/>
            </a:xfrm>
            <a:custGeom>
              <a:avLst/>
              <a:gdLst/>
              <a:ahLst/>
              <a:cxnLst>
                <a:cxn ang="0">
                  <a:pos x="747" y="26"/>
                </a:cxn>
                <a:cxn ang="0">
                  <a:pos x="810" y="108"/>
                </a:cxn>
                <a:cxn ang="0">
                  <a:pos x="769" y="329"/>
                </a:cxn>
                <a:cxn ang="0">
                  <a:pos x="753" y="335"/>
                </a:cxn>
                <a:cxn ang="0">
                  <a:pos x="738" y="286"/>
                </a:cxn>
                <a:cxn ang="0">
                  <a:pos x="689" y="256"/>
                </a:cxn>
                <a:cxn ang="0">
                  <a:pos x="622" y="276"/>
                </a:cxn>
                <a:cxn ang="0">
                  <a:pos x="640" y="335"/>
                </a:cxn>
                <a:cxn ang="0">
                  <a:pos x="495" y="409"/>
                </a:cxn>
                <a:cxn ang="0">
                  <a:pos x="437" y="434"/>
                </a:cxn>
                <a:cxn ang="0">
                  <a:pos x="390" y="450"/>
                </a:cxn>
                <a:cxn ang="0">
                  <a:pos x="272" y="544"/>
                </a:cxn>
                <a:cxn ang="0">
                  <a:pos x="235" y="538"/>
                </a:cxn>
                <a:cxn ang="0">
                  <a:pos x="194" y="559"/>
                </a:cxn>
                <a:cxn ang="0">
                  <a:pos x="134" y="649"/>
                </a:cxn>
                <a:cxn ang="0">
                  <a:pos x="122" y="651"/>
                </a:cxn>
                <a:cxn ang="0">
                  <a:pos x="89" y="591"/>
                </a:cxn>
                <a:cxn ang="0">
                  <a:pos x="9" y="538"/>
                </a:cxn>
                <a:cxn ang="0">
                  <a:pos x="26" y="509"/>
                </a:cxn>
                <a:cxn ang="0">
                  <a:pos x="5" y="481"/>
                </a:cxn>
                <a:cxn ang="0">
                  <a:pos x="46" y="456"/>
                </a:cxn>
                <a:cxn ang="0">
                  <a:pos x="57" y="479"/>
                </a:cxn>
                <a:cxn ang="0">
                  <a:pos x="75" y="466"/>
                </a:cxn>
                <a:cxn ang="0">
                  <a:pos x="75" y="450"/>
                </a:cxn>
                <a:cxn ang="0">
                  <a:pos x="112" y="442"/>
                </a:cxn>
                <a:cxn ang="0">
                  <a:pos x="87" y="401"/>
                </a:cxn>
                <a:cxn ang="0">
                  <a:pos x="136" y="350"/>
                </a:cxn>
                <a:cxn ang="0">
                  <a:pos x="196" y="333"/>
                </a:cxn>
                <a:cxn ang="0">
                  <a:pos x="132" y="260"/>
                </a:cxn>
                <a:cxn ang="0">
                  <a:pos x="77" y="235"/>
                </a:cxn>
                <a:cxn ang="0">
                  <a:pos x="79" y="137"/>
                </a:cxn>
                <a:cxn ang="0">
                  <a:pos x="75" y="65"/>
                </a:cxn>
                <a:cxn ang="0">
                  <a:pos x="200" y="14"/>
                </a:cxn>
                <a:cxn ang="0">
                  <a:pos x="223" y="3"/>
                </a:cxn>
                <a:cxn ang="0">
                  <a:pos x="294" y="11"/>
                </a:cxn>
                <a:cxn ang="0">
                  <a:pos x="347" y="100"/>
                </a:cxn>
                <a:cxn ang="0">
                  <a:pos x="426" y="98"/>
                </a:cxn>
                <a:cxn ang="0">
                  <a:pos x="565" y="107"/>
                </a:cxn>
                <a:cxn ang="0">
                  <a:pos x="573" y="73"/>
                </a:cxn>
                <a:cxn ang="0">
                  <a:pos x="747" y="26"/>
                </a:cxn>
              </a:cxnLst>
              <a:rect l="0" t="0" r="r" b="b"/>
              <a:pathLst>
                <a:path w="839" h="653">
                  <a:moveTo>
                    <a:pt x="747" y="26"/>
                  </a:moveTo>
                  <a:lnTo>
                    <a:pt x="747" y="26"/>
                  </a:lnTo>
                  <a:lnTo>
                    <a:pt x="804" y="67"/>
                  </a:lnTo>
                  <a:lnTo>
                    <a:pt x="810" y="108"/>
                  </a:lnTo>
                  <a:lnTo>
                    <a:pt x="839" y="145"/>
                  </a:lnTo>
                  <a:lnTo>
                    <a:pt x="769" y="329"/>
                  </a:lnTo>
                  <a:lnTo>
                    <a:pt x="759" y="335"/>
                  </a:lnTo>
                  <a:lnTo>
                    <a:pt x="753" y="335"/>
                  </a:lnTo>
                  <a:lnTo>
                    <a:pt x="745" y="329"/>
                  </a:lnTo>
                  <a:lnTo>
                    <a:pt x="738" y="286"/>
                  </a:lnTo>
                  <a:lnTo>
                    <a:pt x="710" y="278"/>
                  </a:lnTo>
                  <a:lnTo>
                    <a:pt x="689" y="256"/>
                  </a:lnTo>
                  <a:lnTo>
                    <a:pt x="636" y="264"/>
                  </a:lnTo>
                  <a:lnTo>
                    <a:pt x="622" y="276"/>
                  </a:lnTo>
                  <a:lnTo>
                    <a:pt x="642" y="290"/>
                  </a:lnTo>
                  <a:lnTo>
                    <a:pt x="640" y="335"/>
                  </a:lnTo>
                  <a:lnTo>
                    <a:pt x="548" y="360"/>
                  </a:lnTo>
                  <a:lnTo>
                    <a:pt x="495" y="409"/>
                  </a:lnTo>
                  <a:lnTo>
                    <a:pt x="444" y="405"/>
                  </a:lnTo>
                  <a:lnTo>
                    <a:pt x="437" y="434"/>
                  </a:lnTo>
                  <a:lnTo>
                    <a:pt x="427" y="446"/>
                  </a:lnTo>
                  <a:lnTo>
                    <a:pt x="390" y="450"/>
                  </a:lnTo>
                  <a:lnTo>
                    <a:pt x="300" y="540"/>
                  </a:lnTo>
                  <a:lnTo>
                    <a:pt x="272" y="544"/>
                  </a:lnTo>
                  <a:lnTo>
                    <a:pt x="249" y="536"/>
                  </a:lnTo>
                  <a:lnTo>
                    <a:pt x="235" y="538"/>
                  </a:lnTo>
                  <a:lnTo>
                    <a:pt x="204" y="563"/>
                  </a:lnTo>
                  <a:lnTo>
                    <a:pt x="194" y="559"/>
                  </a:lnTo>
                  <a:lnTo>
                    <a:pt x="124" y="612"/>
                  </a:lnTo>
                  <a:lnTo>
                    <a:pt x="134" y="649"/>
                  </a:lnTo>
                  <a:lnTo>
                    <a:pt x="132" y="653"/>
                  </a:lnTo>
                  <a:lnTo>
                    <a:pt x="122" y="651"/>
                  </a:lnTo>
                  <a:lnTo>
                    <a:pt x="104" y="639"/>
                  </a:lnTo>
                  <a:lnTo>
                    <a:pt x="89" y="591"/>
                  </a:lnTo>
                  <a:lnTo>
                    <a:pt x="52" y="593"/>
                  </a:lnTo>
                  <a:lnTo>
                    <a:pt x="9" y="538"/>
                  </a:lnTo>
                  <a:lnTo>
                    <a:pt x="9" y="532"/>
                  </a:lnTo>
                  <a:lnTo>
                    <a:pt x="26" y="509"/>
                  </a:lnTo>
                  <a:lnTo>
                    <a:pt x="0" y="494"/>
                  </a:lnTo>
                  <a:lnTo>
                    <a:pt x="5" y="481"/>
                  </a:lnTo>
                  <a:lnTo>
                    <a:pt x="27" y="461"/>
                  </a:lnTo>
                  <a:lnTo>
                    <a:pt x="46" y="456"/>
                  </a:lnTo>
                  <a:lnTo>
                    <a:pt x="54" y="477"/>
                  </a:lnTo>
                  <a:lnTo>
                    <a:pt x="57" y="479"/>
                  </a:lnTo>
                  <a:lnTo>
                    <a:pt x="63" y="479"/>
                  </a:lnTo>
                  <a:lnTo>
                    <a:pt x="75" y="466"/>
                  </a:lnTo>
                  <a:lnTo>
                    <a:pt x="75" y="452"/>
                  </a:lnTo>
                  <a:lnTo>
                    <a:pt x="75" y="450"/>
                  </a:lnTo>
                  <a:lnTo>
                    <a:pt x="106" y="444"/>
                  </a:lnTo>
                  <a:lnTo>
                    <a:pt x="112" y="442"/>
                  </a:lnTo>
                  <a:lnTo>
                    <a:pt x="112" y="440"/>
                  </a:lnTo>
                  <a:lnTo>
                    <a:pt x="87" y="401"/>
                  </a:lnTo>
                  <a:lnTo>
                    <a:pt x="95" y="374"/>
                  </a:lnTo>
                  <a:lnTo>
                    <a:pt x="136" y="350"/>
                  </a:lnTo>
                  <a:lnTo>
                    <a:pt x="163" y="346"/>
                  </a:lnTo>
                  <a:lnTo>
                    <a:pt x="196" y="333"/>
                  </a:lnTo>
                  <a:lnTo>
                    <a:pt x="200" y="319"/>
                  </a:lnTo>
                  <a:lnTo>
                    <a:pt x="132" y="260"/>
                  </a:lnTo>
                  <a:lnTo>
                    <a:pt x="104" y="254"/>
                  </a:lnTo>
                  <a:lnTo>
                    <a:pt x="77" y="235"/>
                  </a:lnTo>
                  <a:lnTo>
                    <a:pt x="65" y="163"/>
                  </a:lnTo>
                  <a:lnTo>
                    <a:pt x="79" y="137"/>
                  </a:lnTo>
                  <a:lnTo>
                    <a:pt x="61" y="90"/>
                  </a:lnTo>
                  <a:lnTo>
                    <a:pt x="75" y="65"/>
                  </a:lnTo>
                  <a:lnTo>
                    <a:pt x="192" y="26"/>
                  </a:lnTo>
                  <a:lnTo>
                    <a:pt x="200" y="14"/>
                  </a:lnTo>
                  <a:lnTo>
                    <a:pt x="208" y="10"/>
                  </a:lnTo>
                  <a:lnTo>
                    <a:pt x="223" y="3"/>
                  </a:lnTo>
                  <a:lnTo>
                    <a:pt x="245" y="0"/>
                  </a:lnTo>
                  <a:lnTo>
                    <a:pt x="294" y="11"/>
                  </a:lnTo>
                  <a:lnTo>
                    <a:pt x="354" y="65"/>
                  </a:lnTo>
                  <a:lnTo>
                    <a:pt x="347" y="100"/>
                  </a:lnTo>
                  <a:lnTo>
                    <a:pt x="353" y="116"/>
                  </a:lnTo>
                  <a:lnTo>
                    <a:pt x="426" y="98"/>
                  </a:lnTo>
                  <a:lnTo>
                    <a:pt x="466" y="116"/>
                  </a:lnTo>
                  <a:lnTo>
                    <a:pt x="565" y="107"/>
                  </a:lnTo>
                  <a:lnTo>
                    <a:pt x="573" y="104"/>
                  </a:lnTo>
                  <a:lnTo>
                    <a:pt x="573" y="73"/>
                  </a:lnTo>
                  <a:lnTo>
                    <a:pt x="598" y="48"/>
                  </a:lnTo>
                  <a:lnTo>
                    <a:pt x="747" y="2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2" name="Brandenburg"/>
            <p:cNvSpPr>
              <a:spLocks/>
            </p:cNvSpPr>
            <p:nvPr userDrawn="1"/>
          </p:nvSpPr>
          <p:spPr bwMode="auto">
            <a:xfrm>
              <a:off x="7317483" y="2290763"/>
              <a:ext cx="1348205" cy="1388226"/>
            </a:xfrm>
            <a:custGeom>
              <a:avLst/>
              <a:gdLst/>
              <a:ahLst/>
              <a:cxnLst>
                <a:cxn ang="0">
                  <a:pos x="438" y="804"/>
                </a:cxn>
                <a:cxn ang="0">
                  <a:pos x="462" y="866"/>
                </a:cxn>
                <a:cxn ang="0">
                  <a:pos x="538" y="870"/>
                </a:cxn>
                <a:cxn ang="0">
                  <a:pos x="661" y="876"/>
                </a:cxn>
                <a:cxn ang="0">
                  <a:pos x="679" y="878"/>
                </a:cxn>
                <a:cxn ang="0">
                  <a:pos x="692" y="839"/>
                </a:cxn>
                <a:cxn ang="0">
                  <a:pos x="862" y="796"/>
                </a:cxn>
                <a:cxn ang="0">
                  <a:pos x="823" y="690"/>
                </a:cxn>
                <a:cxn ang="0">
                  <a:pos x="847" y="575"/>
                </a:cxn>
                <a:cxn ang="0">
                  <a:pos x="821" y="514"/>
                </a:cxn>
                <a:cxn ang="0">
                  <a:pos x="796" y="376"/>
                </a:cxn>
                <a:cxn ang="0">
                  <a:pos x="673" y="202"/>
                </a:cxn>
                <a:cxn ang="0">
                  <a:pos x="731" y="38"/>
                </a:cxn>
                <a:cxn ang="0">
                  <a:pos x="700" y="69"/>
                </a:cxn>
                <a:cxn ang="0">
                  <a:pos x="683" y="75"/>
                </a:cxn>
                <a:cxn ang="0">
                  <a:pos x="673" y="38"/>
                </a:cxn>
                <a:cxn ang="0">
                  <a:pos x="616" y="0"/>
                </a:cxn>
                <a:cxn ang="0">
                  <a:pos x="528" y="22"/>
                </a:cxn>
                <a:cxn ang="0">
                  <a:pos x="473" y="86"/>
                </a:cxn>
                <a:cxn ang="0">
                  <a:pos x="440" y="104"/>
                </a:cxn>
                <a:cxn ang="0">
                  <a:pos x="425" y="100"/>
                </a:cxn>
                <a:cxn ang="0">
                  <a:pos x="403" y="122"/>
                </a:cxn>
                <a:cxn ang="0">
                  <a:pos x="364" y="122"/>
                </a:cxn>
                <a:cxn ang="0">
                  <a:pos x="126" y="59"/>
                </a:cxn>
                <a:cxn ang="0">
                  <a:pos x="69" y="94"/>
                </a:cxn>
                <a:cxn ang="0">
                  <a:pos x="69" y="83"/>
                </a:cxn>
                <a:cxn ang="0">
                  <a:pos x="0" y="131"/>
                </a:cxn>
                <a:cxn ang="0">
                  <a:pos x="22" y="161"/>
                </a:cxn>
                <a:cxn ang="0">
                  <a:pos x="24" y="194"/>
                </a:cxn>
                <a:cxn ang="0">
                  <a:pos x="28" y="204"/>
                </a:cxn>
                <a:cxn ang="0">
                  <a:pos x="137" y="249"/>
                </a:cxn>
                <a:cxn ang="0">
                  <a:pos x="188" y="301"/>
                </a:cxn>
                <a:cxn ang="0">
                  <a:pos x="178" y="313"/>
                </a:cxn>
                <a:cxn ang="0">
                  <a:pos x="188" y="348"/>
                </a:cxn>
                <a:cxn ang="0">
                  <a:pos x="167" y="372"/>
                </a:cxn>
                <a:cxn ang="0">
                  <a:pos x="161" y="397"/>
                </a:cxn>
                <a:cxn ang="0">
                  <a:pos x="202" y="428"/>
                </a:cxn>
                <a:cxn ang="0">
                  <a:pos x="204" y="536"/>
                </a:cxn>
                <a:cxn ang="0">
                  <a:pos x="188" y="563"/>
                </a:cxn>
                <a:cxn ang="0">
                  <a:pos x="237" y="622"/>
                </a:cxn>
                <a:cxn ang="0">
                  <a:pos x="275" y="641"/>
                </a:cxn>
                <a:cxn ang="0">
                  <a:pos x="432" y="696"/>
                </a:cxn>
                <a:cxn ang="0">
                  <a:pos x="442" y="758"/>
                </a:cxn>
                <a:cxn ang="0">
                  <a:pos x="423" y="790"/>
                </a:cxn>
                <a:cxn ang="0">
                  <a:pos x="438" y="804"/>
                </a:cxn>
              </a:cxnLst>
              <a:rect l="0" t="0" r="r" b="b"/>
              <a:pathLst>
                <a:path w="866" h="890">
                  <a:moveTo>
                    <a:pt x="438" y="804"/>
                  </a:moveTo>
                  <a:lnTo>
                    <a:pt x="438" y="804"/>
                  </a:lnTo>
                  <a:lnTo>
                    <a:pt x="468" y="833"/>
                  </a:lnTo>
                  <a:lnTo>
                    <a:pt x="462" y="866"/>
                  </a:lnTo>
                  <a:lnTo>
                    <a:pt x="468" y="886"/>
                  </a:lnTo>
                  <a:lnTo>
                    <a:pt x="538" y="870"/>
                  </a:lnTo>
                  <a:lnTo>
                    <a:pt x="595" y="890"/>
                  </a:lnTo>
                  <a:lnTo>
                    <a:pt x="661" y="876"/>
                  </a:lnTo>
                  <a:lnTo>
                    <a:pt x="677" y="880"/>
                  </a:lnTo>
                  <a:lnTo>
                    <a:pt x="679" y="878"/>
                  </a:lnTo>
                  <a:lnTo>
                    <a:pt x="683" y="878"/>
                  </a:lnTo>
                  <a:lnTo>
                    <a:pt x="692" y="839"/>
                  </a:lnTo>
                  <a:lnTo>
                    <a:pt x="710" y="821"/>
                  </a:lnTo>
                  <a:lnTo>
                    <a:pt x="862" y="796"/>
                  </a:lnTo>
                  <a:lnTo>
                    <a:pt x="866" y="774"/>
                  </a:lnTo>
                  <a:lnTo>
                    <a:pt x="823" y="690"/>
                  </a:lnTo>
                  <a:lnTo>
                    <a:pt x="855" y="610"/>
                  </a:lnTo>
                  <a:lnTo>
                    <a:pt x="847" y="575"/>
                  </a:lnTo>
                  <a:lnTo>
                    <a:pt x="827" y="555"/>
                  </a:lnTo>
                  <a:lnTo>
                    <a:pt x="821" y="514"/>
                  </a:lnTo>
                  <a:lnTo>
                    <a:pt x="794" y="481"/>
                  </a:lnTo>
                  <a:lnTo>
                    <a:pt x="796" y="376"/>
                  </a:lnTo>
                  <a:lnTo>
                    <a:pt x="665" y="268"/>
                  </a:lnTo>
                  <a:lnTo>
                    <a:pt x="673" y="202"/>
                  </a:lnTo>
                  <a:lnTo>
                    <a:pt x="726" y="139"/>
                  </a:lnTo>
                  <a:lnTo>
                    <a:pt x="731" y="38"/>
                  </a:lnTo>
                  <a:lnTo>
                    <a:pt x="718" y="40"/>
                  </a:lnTo>
                  <a:lnTo>
                    <a:pt x="700" y="69"/>
                  </a:lnTo>
                  <a:lnTo>
                    <a:pt x="688" y="75"/>
                  </a:lnTo>
                  <a:lnTo>
                    <a:pt x="683" y="75"/>
                  </a:lnTo>
                  <a:lnTo>
                    <a:pt x="679" y="71"/>
                  </a:lnTo>
                  <a:lnTo>
                    <a:pt x="673" y="38"/>
                  </a:lnTo>
                  <a:lnTo>
                    <a:pt x="638" y="2"/>
                  </a:lnTo>
                  <a:lnTo>
                    <a:pt x="616" y="0"/>
                  </a:lnTo>
                  <a:lnTo>
                    <a:pt x="597" y="24"/>
                  </a:lnTo>
                  <a:lnTo>
                    <a:pt x="528" y="22"/>
                  </a:lnTo>
                  <a:lnTo>
                    <a:pt x="485" y="94"/>
                  </a:lnTo>
                  <a:lnTo>
                    <a:pt x="473" y="86"/>
                  </a:lnTo>
                  <a:lnTo>
                    <a:pt x="454" y="90"/>
                  </a:lnTo>
                  <a:lnTo>
                    <a:pt x="440" y="104"/>
                  </a:lnTo>
                  <a:lnTo>
                    <a:pt x="432" y="104"/>
                  </a:lnTo>
                  <a:lnTo>
                    <a:pt x="425" y="100"/>
                  </a:lnTo>
                  <a:lnTo>
                    <a:pt x="407" y="104"/>
                  </a:lnTo>
                  <a:lnTo>
                    <a:pt x="403" y="122"/>
                  </a:lnTo>
                  <a:lnTo>
                    <a:pt x="370" y="139"/>
                  </a:lnTo>
                  <a:lnTo>
                    <a:pt x="364" y="122"/>
                  </a:lnTo>
                  <a:lnTo>
                    <a:pt x="141" y="51"/>
                  </a:lnTo>
                  <a:lnTo>
                    <a:pt x="126" y="59"/>
                  </a:lnTo>
                  <a:lnTo>
                    <a:pt x="124" y="77"/>
                  </a:lnTo>
                  <a:lnTo>
                    <a:pt x="69" y="94"/>
                  </a:lnTo>
                  <a:lnTo>
                    <a:pt x="69" y="88"/>
                  </a:lnTo>
                  <a:lnTo>
                    <a:pt x="69" y="83"/>
                  </a:lnTo>
                  <a:lnTo>
                    <a:pt x="4" y="122"/>
                  </a:lnTo>
                  <a:lnTo>
                    <a:pt x="0" y="131"/>
                  </a:lnTo>
                  <a:lnTo>
                    <a:pt x="10" y="153"/>
                  </a:lnTo>
                  <a:lnTo>
                    <a:pt x="22" y="161"/>
                  </a:lnTo>
                  <a:lnTo>
                    <a:pt x="36" y="182"/>
                  </a:lnTo>
                  <a:lnTo>
                    <a:pt x="24" y="194"/>
                  </a:lnTo>
                  <a:lnTo>
                    <a:pt x="24" y="198"/>
                  </a:lnTo>
                  <a:lnTo>
                    <a:pt x="28" y="204"/>
                  </a:lnTo>
                  <a:lnTo>
                    <a:pt x="98" y="251"/>
                  </a:lnTo>
                  <a:lnTo>
                    <a:pt x="137" y="249"/>
                  </a:lnTo>
                  <a:lnTo>
                    <a:pt x="188" y="272"/>
                  </a:lnTo>
                  <a:lnTo>
                    <a:pt x="188" y="301"/>
                  </a:lnTo>
                  <a:lnTo>
                    <a:pt x="188" y="307"/>
                  </a:lnTo>
                  <a:lnTo>
                    <a:pt x="178" y="313"/>
                  </a:lnTo>
                  <a:lnTo>
                    <a:pt x="170" y="319"/>
                  </a:lnTo>
                  <a:lnTo>
                    <a:pt x="188" y="348"/>
                  </a:lnTo>
                  <a:lnTo>
                    <a:pt x="178" y="366"/>
                  </a:lnTo>
                  <a:lnTo>
                    <a:pt x="167" y="372"/>
                  </a:lnTo>
                  <a:lnTo>
                    <a:pt x="161" y="380"/>
                  </a:lnTo>
                  <a:lnTo>
                    <a:pt x="161" y="397"/>
                  </a:lnTo>
                  <a:lnTo>
                    <a:pt x="167" y="407"/>
                  </a:lnTo>
                  <a:lnTo>
                    <a:pt x="202" y="428"/>
                  </a:lnTo>
                  <a:lnTo>
                    <a:pt x="196" y="528"/>
                  </a:lnTo>
                  <a:lnTo>
                    <a:pt x="204" y="536"/>
                  </a:lnTo>
                  <a:lnTo>
                    <a:pt x="206" y="544"/>
                  </a:lnTo>
                  <a:lnTo>
                    <a:pt x="188" y="563"/>
                  </a:lnTo>
                  <a:lnTo>
                    <a:pt x="233" y="620"/>
                  </a:lnTo>
                  <a:lnTo>
                    <a:pt x="237" y="622"/>
                  </a:lnTo>
                  <a:lnTo>
                    <a:pt x="251" y="616"/>
                  </a:lnTo>
                  <a:lnTo>
                    <a:pt x="275" y="641"/>
                  </a:lnTo>
                  <a:lnTo>
                    <a:pt x="313" y="634"/>
                  </a:lnTo>
                  <a:lnTo>
                    <a:pt x="432" y="696"/>
                  </a:lnTo>
                  <a:lnTo>
                    <a:pt x="442" y="739"/>
                  </a:lnTo>
                  <a:lnTo>
                    <a:pt x="442" y="758"/>
                  </a:lnTo>
                  <a:lnTo>
                    <a:pt x="434" y="776"/>
                  </a:lnTo>
                  <a:lnTo>
                    <a:pt x="423" y="790"/>
                  </a:lnTo>
                  <a:lnTo>
                    <a:pt x="438" y="80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3" name="Berlin"/>
            <p:cNvSpPr>
              <a:spLocks/>
            </p:cNvSpPr>
            <p:nvPr userDrawn="1"/>
          </p:nvSpPr>
          <p:spPr bwMode="auto">
            <a:xfrm>
              <a:off x="7954222" y="2800819"/>
              <a:ext cx="306693" cy="22773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4" y="37"/>
                </a:cxn>
                <a:cxn ang="0">
                  <a:pos x="27" y="31"/>
                </a:cxn>
                <a:cxn ang="0">
                  <a:pos x="53" y="6"/>
                </a:cxn>
                <a:cxn ang="0">
                  <a:pos x="61" y="4"/>
                </a:cxn>
                <a:cxn ang="0">
                  <a:pos x="72" y="12"/>
                </a:cxn>
                <a:cxn ang="0">
                  <a:pos x="78" y="23"/>
                </a:cxn>
                <a:cxn ang="0">
                  <a:pos x="96" y="25"/>
                </a:cxn>
                <a:cxn ang="0">
                  <a:pos x="100" y="17"/>
                </a:cxn>
                <a:cxn ang="0">
                  <a:pos x="102" y="4"/>
                </a:cxn>
                <a:cxn ang="0">
                  <a:pos x="111" y="0"/>
                </a:cxn>
                <a:cxn ang="0">
                  <a:pos x="150" y="49"/>
                </a:cxn>
                <a:cxn ang="0">
                  <a:pos x="165" y="47"/>
                </a:cxn>
                <a:cxn ang="0">
                  <a:pos x="174" y="59"/>
                </a:cxn>
                <a:cxn ang="0">
                  <a:pos x="166" y="80"/>
                </a:cxn>
                <a:cxn ang="0">
                  <a:pos x="168" y="92"/>
                </a:cxn>
                <a:cxn ang="0">
                  <a:pos x="184" y="90"/>
                </a:cxn>
                <a:cxn ang="0">
                  <a:pos x="195" y="99"/>
                </a:cxn>
                <a:cxn ang="0">
                  <a:pos x="197" y="103"/>
                </a:cxn>
                <a:cxn ang="0">
                  <a:pos x="166" y="139"/>
                </a:cxn>
                <a:cxn ang="0">
                  <a:pos x="119" y="129"/>
                </a:cxn>
                <a:cxn ang="0">
                  <a:pos x="100" y="146"/>
                </a:cxn>
                <a:cxn ang="0">
                  <a:pos x="68" y="131"/>
                </a:cxn>
                <a:cxn ang="0">
                  <a:pos x="25" y="137"/>
                </a:cxn>
                <a:cxn ang="0">
                  <a:pos x="0" y="115"/>
                </a:cxn>
                <a:cxn ang="0">
                  <a:pos x="10" y="76"/>
                </a:cxn>
                <a:cxn ang="0">
                  <a:pos x="4" y="37"/>
                </a:cxn>
                <a:cxn ang="0">
                  <a:pos x="4" y="37"/>
                </a:cxn>
                <a:cxn ang="0">
                  <a:pos x="0" y="37"/>
                </a:cxn>
              </a:cxnLst>
              <a:rect l="0" t="0" r="r" b="b"/>
              <a:pathLst>
                <a:path w="197" h="146">
                  <a:moveTo>
                    <a:pt x="0" y="37"/>
                  </a:moveTo>
                  <a:lnTo>
                    <a:pt x="4" y="37"/>
                  </a:lnTo>
                  <a:lnTo>
                    <a:pt x="27" y="31"/>
                  </a:lnTo>
                  <a:lnTo>
                    <a:pt x="53" y="6"/>
                  </a:lnTo>
                  <a:lnTo>
                    <a:pt x="61" y="4"/>
                  </a:lnTo>
                  <a:lnTo>
                    <a:pt x="72" y="12"/>
                  </a:lnTo>
                  <a:lnTo>
                    <a:pt x="78" y="23"/>
                  </a:lnTo>
                  <a:lnTo>
                    <a:pt x="96" y="25"/>
                  </a:lnTo>
                  <a:lnTo>
                    <a:pt x="100" y="17"/>
                  </a:lnTo>
                  <a:lnTo>
                    <a:pt x="102" y="4"/>
                  </a:lnTo>
                  <a:lnTo>
                    <a:pt x="111" y="0"/>
                  </a:lnTo>
                  <a:lnTo>
                    <a:pt x="150" y="49"/>
                  </a:lnTo>
                  <a:lnTo>
                    <a:pt x="165" y="47"/>
                  </a:lnTo>
                  <a:lnTo>
                    <a:pt x="174" y="59"/>
                  </a:lnTo>
                  <a:lnTo>
                    <a:pt x="166" y="80"/>
                  </a:lnTo>
                  <a:lnTo>
                    <a:pt x="168" y="92"/>
                  </a:lnTo>
                  <a:lnTo>
                    <a:pt x="184" y="90"/>
                  </a:lnTo>
                  <a:lnTo>
                    <a:pt x="195" y="99"/>
                  </a:lnTo>
                  <a:lnTo>
                    <a:pt x="197" y="103"/>
                  </a:lnTo>
                  <a:lnTo>
                    <a:pt x="166" y="139"/>
                  </a:lnTo>
                  <a:lnTo>
                    <a:pt x="119" y="129"/>
                  </a:lnTo>
                  <a:lnTo>
                    <a:pt x="100" y="146"/>
                  </a:lnTo>
                  <a:lnTo>
                    <a:pt x="68" y="131"/>
                  </a:lnTo>
                  <a:lnTo>
                    <a:pt x="25" y="137"/>
                  </a:lnTo>
                  <a:lnTo>
                    <a:pt x="0" y="115"/>
                  </a:lnTo>
                  <a:lnTo>
                    <a:pt x="10" y="76"/>
                  </a:lnTo>
                  <a:lnTo>
                    <a:pt x="4" y="37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4" name="Hessen"/>
            <p:cNvSpPr>
              <a:spLocks/>
            </p:cNvSpPr>
            <p:nvPr userDrawn="1"/>
          </p:nvSpPr>
          <p:spPr bwMode="auto">
            <a:xfrm>
              <a:off x="5699711" y="3514624"/>
              <a:ext cx="1051927" cy="1493127"/>
            </a:xfrm>
            <a:custGeom>
              <a:avLst/>
              <a:gdLst/>
              <a:ahLst/>
              <a:cxnLst>
                <a:cxn ang="0">
                  <a:pos x="123" y="370"/>
                </a:cxn>
                <a:cxn ang="0">
                  <a:pos x="160" y="310"/>
                </a:cxn>
                <a:cxn ang="0">
                  <a:pos x="203" y="255"/>
                </a:cxn>
                <a:cxn ang="0">
                  <a:pos x="215" y="220"/>
                </a:cxn>
                <a:cxn ang="0">
                  <a:pos x="271" y="206"/>
                </a:cxn>
                <a:cxn ang="0">
                  <a:pos x="289" y="155"/>
                </a:cxn>
                <a:cxn ang="0">
                  <a:pos x="244" y="152"/>
                </a:cxn>
                <a:cxn ang="0">
                  <a:pos x="320" y="114"/>
                </a:cxn>
                <a:cxn ang="0">
                  <a:pos x="326" y="75"/>
                </a:cxn>
                <a:cxn ang="0">
                  <a:pos x="369" y="71"/>
                </a:cxn>
                <a:cxn ang="0">
                  <a:pos x="400" y="85"/>
                </a:cxn>
                <a:cxn ang="0">
                  <a:pos x="447" y="8"/>
                </a:cxn>
                <a:cxn ang="0">
                  <a:pos x="539" y="36"/>
                </a:cxn>
                <a:cxn ang="0">
                  <a:pos x="531" y="91"/>
                </a:cxn>
                <a:cxn ang="0">
                  <a:pos x="500" y="132"/>
                </a:cxn>
                <a:cxn ang="0">
                  <a:pos x="557" y="146"/>
                </a:cxn>
                <a:cxn ang="0">
                  <a:pos x="574" y="114"/>
                </a:cxn>
                <a:cxn ang="0">
                  <a:pos x="582" y="97"/>
                </a:cxn>
                <a:cxn ang="0">
                  <a:pos x="674" y="202"/>
                </a:cxn>
                <a:cxn ang="0">
                  <a:pos x="637" y="224"/>
                </a:cxn>
                <a:cxn ang="0">
                  <a:pos x="606" y="304"/>
                </a:cxn>
                <a:cxn ang="0">
                  <a:pos x="602" y="325"/>
                </a:cxn>
                <a:cxn ang="0">
                  <a:pos x="617" y="368"/>
                </a:cxn>
                <a:cxn ang="0">
                  <a:pos x="654" y="446"/>
                </a:cxn>
                <a:cxn ang="0">
                  <a:pos x="596" y="544"/>
                </a:cxn>
                <a:cxn ang="0">
                  <a:pos x="573" y="536"/>
                </a:cxn>
                <a:cxn ang="0">
                  <a:pos x="498" y="597"/>
                </a:cxn>
                <a:cxn ang="0">
                  <a:pos x="475" y="652"/>
                </a:cxn>
                <a:cxn ang="0">
                  <a:pos x="449" y="636"/>
                </a:cxn>
                <a:cxn ang="0">
                  <a:pos x="394" y="654"/>
                </a:cxn>
                <a:cxn ang="0">
                  <a:pos x="348" y="664"/>
                </a:cxn>
                <a:cxn ang="0">
                  <a:pos x="359" y="703"/>
                </a:cxn>
                <a:cxn ang="0">
                  <a:pos x="363" y="884"/>
                </a:cxn>
                <a:cxn ang="0">
                  <a:pos x="355" y="910"/>
                </a:cxn>
                <a:cxn ang="0">
                  <a:pos x="322" y="929"/>
                </a:cxn>
                <a:cxn ang="0">
                  <a:pos x="281" y="945"/>
                </a:cxn>
                <a:cxn ang="0">
                  <a:pos x="308" y="894"/>
                </a:cxn>
                <a:cxn ang="0">
                  <a:pos x="248" y="861"/>
                </a:cxn>
                <a:cxn ang="0">
                  <a:pos x="222" y="882"/>
                </a:cxn>
                <a:cxn ang="0">
                  <a:pos x="181" y="834"/>
                </a:cxn>
                <a:cxn ang="0">
                  <a:pos x="150" y="671"/>
                </a:cxn>
                <a:cxn ang="0">
                  <a:pos x="25" y="689"/>
                </a:cxn>
                <a:cxn ang="0">
                  <a:pos x="37" y="630"/>
                </a:cxn>
                <a:cxn ang="0">
                  <a:pos x="45" y="607"/>
                </a:cxn>
                <a:cxn ang="0">
                  <a:pos x="84" y="587"/>
                </a:cxn>
                <a:cxn ang="0">
                  <a:pos x="117" y="556"/>
                </a:cxn>
                <a:cxn ang="0">
                  <a:pos x="86" y="517"/>
                </a:cxn>
                <a:cxn ang="0">
                  <a:pos x="70" y="468"/>
                </a:cxn>
                <a:cxn ang="0">
                  <a:pos x="101" y="449"/>
                </a:cxn>
                <a:cxn ang="0">
                  <a:pos x="115" y="454"/>
                </a:cxn>
                <a:cxn ang="0">
                  <a:pos x="113" y="386"/>
                </a:cxn>
              </a:cxnLst>
              <a:rect l="0" t="0" r="r" b="b"/>
              <a:pathLst>
                <a:path w="676" h="957">
                  <a:moveTo>
                    <a:pt x="113" y="386"/>
                  </a:moveTo>
                  <a:lnTo>
                    <a:pt x="113" y="386"/>
                  </a:lnTo>
                  <a:lnTo>
                    <a:pt x="123" y="370"/>
                  </a:lnTo>
                  <a:lnTo>
                    <a:pt x="121" y="349"/>
                  </a:lnTo>
                  <a:lnTo>
                    <a:pt x="125" y="335"/>
                  </a:lnTo>
                  <a:lnTo>
                    <a:pt x="160" y="310"/>
                  </a:lnTo>
                  <a:lnTo>
                    <a:pt x="172" y="314"/>
                  </a:lnTo>
                  <a:lnTo>
                    <a:pt x="193" y="294"/>
                  </a:lnTo>
                  <a:lnTo>
                    <a:pt x="203" y="255"/>
                  </a:lnTo>
                  <a:lnTo>
                    <a:pt x="215" y="245"/>
                  </a:lnTo>
                  <a:lnTo>
                    <a:pt x="211" y="228"/>
                  </a:lnTo>
                  <a:lnTo>
                    <a:pt x="215" y="220"/>
                  </a:lnTo>
                  <a:lnTo>
                    <a:pt x="222" y="214"/>
                  </a:lnTo>
                  <a:lnTo>
                    <a:pt x="275" y="214"/>
                  </a:lnTo>
                  <a:lnTo>
                    <a:pt x="271" y="206"/>
                  </a:lnTo>
                  <a:lnTo>
                    <a:pt x="277" y="193"/>
                  </a:lnTo>
                  <a:lnTo>
                    <a:pt x="283" y="189"/>
                  </a:lnTo>
                  <a:lnTo>
                    <a:pt x="289" y="155"/>
                  </a:lnTo>
                  <a:lnTo>
                    <a:pt x="279" y="155"/>
                  </a:lnTo>
                  <a:lnTo>
                    <a:pt x="252" y="167"/>
                  </a:lnTo>
                  <a:lnTo>
                    <a:pt x="244" y="152"/>
                  </a:lnTo>
                  <a:lnTo>
                    <a:pt x="248" y="136"/>
                  </a:lnTo>
                  <a:lnTo>
                    <a:pt x="265" y="118"/>
                  </a:lnTo>
                  <a:lnTo>
                    <a:pt x="320" y="114"/>
                  </a:lnTo>
                  <a:lnTo>
                    <a:pt x="330" y="101"/>
                  </a:lnTo>
                  <a:lnTo>
                    <a:pt x="334" y="93"/>
                  </a:lnTo>
                  <a:lnTo>
                    <a:pt x="326" y="75"/>
                  </a:lnTo>
                  <a:lnTo>
                    <a:pt x="332" y="66"/>
                  </a:lnTo>
                  <a:lnTo>
                    <a:pt x="357" y="62"/>
                  </a:lnTo>
                  <a:lnTo>
                    <a:pt x="369" y="71"/>
                  </a:lnTo>
                  <a:lnTo>
                    <a:pt x="379" y="85"/>
                  </a:lnTo>
                  <a:lnTo>
                    <a:pt x="389" y="87"/>
                  </a:lnTo>
                  <a:lnTo>
                    <a:pt x="400" y="85"/>
                  </a:lnTo>
                  <a:lnTo>
                    <a:pt x="437" y="36"/>
                  </a:lnTo>
                  <a:lnTo>
                    <a:pt x="430" y="17"/>
                  </a:lnTo>
                  <a:lnTo>
                    <a:pt x="447" y="8"/>
                  </a:lnTo>
                  <a:lnTo>
                    <a:pt x="469" y="14"/>
                  </a:lnTo>
                  <a:lnTo>
                    <a:pt x="531" y="0"/>
                  </a:lnTo>
                  <a:lnTo>
                    <a:pt x="539" y="36"/>
                  </a:lnTo>
                  <a:lnTo>
                    <a:pt x="520" y="62"/>
                  </a:lnTo>
                  <a:lnTo>
                    <a:pt x="523" y="77"/>
                  </a:lnTo>
                  <a:lnTo>
                    <a:pt x="531" y="91"/>
                  </a:lnTo>
                  <a:lnTo>
                    <a:pt x="498" y="116"/>
                  </a:lnTo>
                  <a:lnTo>
                    <a:pt x="498" y="122"/>
                  </a:lnTo>
                  <a:lnTo>
                    <a:pt x="500" y="132"/>
                  </a:lnTo>
                  <a:lnTo>
                    <a:pt x="553" y="152"/>
                  </a:lnTo>
                  <a:lnTo>
                    <a:pt x="557" y="150"/>
                  </a:lnTo>
                  <a:lnTo>
                    <a:pt x="557" y="146"/>
                  </a:lnTo>
                  <a:lnTo>
                    <a:pt x="525" y="116"/>
                  </a:lnTo>
                  <a:lnTo>
                    <a:pt x="555" y="103"/>
                  </a:lnTo>
                  <a:lnTo>
                    <a:pt x="574" y="114"/>
                  </a:lnTo>
                  <a:lnTo>
                    <a:pt x="582" y="114"/>
                  </a:lnTo>
                  <a:lnTo>
                    <a:pt x="580" y="103"/>
                  </a:lnTo>
                  <a:lnTo>
                    <a:pt x="582" y="97"/>
                  </a:lnTo>
                  <a:lnTo>
                    <a:pt x="586" y="95"/>
                  </a:lnTo>
                  <a:lnTo>
                    <a:pt x="594" y="95"/>
                  </a:lnTo>
                  <a:lnTo>
                    <a:pt x="674" y="202"/>
                  </a:lnTo>
                  <a:lnTo>
                    <a:pt x="676" y="214"/>
                  </a:lnTo>
                  <a:lnTo>
                    <a:pt x="647" y="224"/>
                  </a:lnTo>
                  <a:lnTo>
                    <a:pt x="637" y="224"/>
                  </a:lnTo>
                  <a:lnTo>
                    <a:pt x="652" y="267"/>
                  </a:lnTo>
                  <a:lnTo>
                    <a:pt x="643" y="269"/>
                  </a:lnTo>
                  <a:lnTo>
                    <a:pt x="606" y="304"/>
                  </a:lnTo>
                  <a:lnTo>
                    <a:pt x="598" y="306"/>
                  </a:lnTo>
                  <a:lnTo>
                    <a:pt x="596" y="314"/>
                  </a:lnTo>
                  <a:lnTo>
                    <a:pt x="602" y="325"/>
                  </a:lnTo>
                  <a:lnTo>
                    <a:pt x="635" y="333"/>
                  </a:lnTo>
                  <a:lnTo>
                    <a:pt x="627" y="349"/>
                  </a:lnTo>
                  <a:lnTo>
                    <a:pt x="617" y="368"/>
                  </a:lnTo>
                  <a:lnTo>
                    <a:pt x="600" y="417"/>
                  </a:lnTo>
                  <a:lnTo>
                    <a:pt x="649" y="427"/>
                  </a:lnTo>
                  <a:lnTo>
                    <a:pt x="654" y="446"/>
                  </a:lnTo>
                  <a:lnTo>
                    <a:pt x="657" y="501"/>
                  </a:lnTo>
                  <a:lnTo>
                    <a:pt x="629" y="533"/>
                  </a:lnTo>
                  <a:lnTo>
                    <a:pt x="596" y="544"/>
                  </a:lnTo>
                  <a:lnTo>
                    <a:pt x="588" y="533"/>
                  </a:lnTo>
                  <a:lnTo>
                    <a:pt x="578" y="531"/>
                  </a:lnTo>
                  <a:lnTo>
                    <a:pt x="573" y="536"/>
                  </a:lnTo>
                  <a:lnTo>
                    <a:pt x="559" y="568"/>
                  </a:lnTo>
                  <a:lnTo>
                    <a:pt x="523" y="593"/>
                  </a:lnTo>
                  <a:lnTo>
                    <a:pt x="498" y="597"/>
                  </a:lnTo>
                  <a:lnTo>
                    <a:pt x="494" y="601"/>
                  </a:lnTo>
                  <a:lnTo>
                    <a:pt x="492" y="646"/>
                  </a:lnTo>
                  <a:lnTo>
                    <a:pt x="475" y="652"/>
                  </a:lnTo>
                  <a:lnTo>
                    <a:pt x="465" y="652"/>
                  </a:lnTo>
                  <a:lnTo>
                    <a:pt x="459" y="644"/>
                  </a:lnTo>
                  <a:lnTo>
                    <a:pt x="449" y="636"/>
                  </a:lnTo>
                  <a:lnTo>
                    <a:pt x="414" y="640"/>
                  </a:lnTo>
                  <a:lnTo>
                    <a:pt x="400" y="654"/>
                  </a:lnTo>
                  <a:lnTo>
                    <a:pt x="394" y="654"/>
                  </a:lnTo>
                  <a:lnTo>
                    <a:pt x="383" y="650"/>
                  </a:lnTo>
                  <a:lnTo>
                    <a:pt x="373" y="644"/>
                  </a:lnTo>
                  <a:lnTo>
                    <a:pt x="348" y="664"/>
                  </a:lnTo>
                  <a:lnTo>
                    <a:pt x="346" y="677"/>
                  </a:lnTo>
                  <a:lnTo>
                    <a:pt x="359" y="697"/>
                  </a:lnTo>
                  <a:lnTo>
                    <a:pt x="359" y="703"/>
                  </a:lnTo>
                  <a:lnTo>
                    <a:pt x="340" y="720"/>
                  </a:lnTo>
                  <a:lnTo>
                    <a:pt x="353" y="867"/>
                  </a:lnTo>
                  <a:lnTo>
                    <a:pt x="363" y="884"/>
                  </a:lnTo>
                  <a:lnTo>
                    <a:pt x="359" y="910"/>
                  </a:lnTo>
                  <a:lnTo>
                    <a:pt x="355" y="910"/>
                  </a:lnTo>
                  <a:lnTo>
                    <a:pt x="332" y="898"/>
                  </a:lnTo>
                  <a:lnTo>
                    <a:pt x="330" y="898"/>
                  </a:lnTo>
                  <a:lnTo>
                    <a:pt x="322" y="929"/>
                  </a:lnTo>
                  <a:lnTo>
                    <a:pt x="293" y="957"/>
                  </a:lnTo>
                  <a:lnTo>
                    <a:pt x="281" y="949"/>
                  </a:lnTo>
                  <a:lnTo>
                    <a:pt x="281" y="945"/>
                  </a:lnTo>
                  <a:lnTo>
                    <a:pt x="291" y="920"/>
                  </a:lnTo>
                  <a:lnTo>
                    <a:pt x="303" y="910"/>
                  </a:lnTo>
                  <a:lnTo>
                    <a:pt x="308" y="894"/>
                  </a:lnTo>
                  <a:lnTo>
                    <a:pt x="267" y="871"/>
                  </a:lnTo>
                  <a:lnTo>
                    <a:pt x="260" y="851"/>
                  </a:lnTo>
                  <a:lnTo>
                    <a:pt x="248" y="861"/>
                  </a:lnTo>
                  <a:lnTo>
                    <a:pt x="246" y="892"/>
                  </a:lnTo>
                  <a:lnTo>
                    <a:pt x="232" y="900"/>
                  </a:lnTo>
                  <a:lnTo>
                    <a:pt x="222" y="882"/>
                  </a:lnTo>
                  <a:lnTo>
                    <a:pt x="181" y="865"/>
                  </a:lnTo>
                  <a:lnTo>
                    <a:pt x="179" y="843"/>
                  </a:lnTo>
                  <a:lnTo>
                    <a:pt x="181" y="834"/>
                  </a:lnTo>
                  <a:lnTo>
                    <a:pt x="199" y="820"/>
                  </a:lnTo>
                  <a:lnTo>
                    <a:pt x="201" y="812"/>
                  </a:lnTo>
                  <a:lnTo>
                    <a:pt x="150" y="671"/>
                  </a:lnTo>
                  <a:lnTo>
                    <a:pt x="136" y="667"/>
                  </a:lnTo>
                  <a:lnTo>
                    <a:pt x="39" y="695"/>
                  </a:lnTo>
                  <a:lnTo>
                    <a:pt x="25" y="689"/>
                  </a:lnTo>
                  <a:lnTo>
                    <a:pt x="0" y="656"/>
                  </a:lnTo>
                  <a:lnTo>
                    <a:pt x="31" y="632"/>
                  </a:lnTo>
                  <a:lnTo>
                    <a:pt x="37" y="630"/>
                  </a:lnTo>
                  <a:lnTo>
                    <a:pt x="45" y="632"/>
                  </a:lnTo>
                  <a:lnTo>
                    <a:pt x="54" y="621"/>
                  </a:lnTo>
                  <a:lnTo>
                    <a:pt x="45" y="607"/>
                  </a:lnTo>
                  <a:lnTo>
                    <a:pt x="68" y="576"/>
                  </a:lnTo>
                  <a:lnTo>
                    <a:pt x="76" y="585"/>
                  </a:lnTo>
                  <a:lnTo>
                    <a:pt x="84" y="587"/>
                  </a:lnTo>
                  <a:lnTo>
                    <a:pt x="99" y="558"/>
                  </a:lnTo>
                  <a:lnTo>
                    <a:pt x="113" y="560"/>
                  </a:lnTo>
                  <a:lnTo>
                    <a:pt x="117" y="556"/>
                  </a:lnTo>
                  <a:lnTo>
                    <a:pt x="115" y="548"/>
                  </a:lnTo>
                  <a:lnTo>
                    <a:pt x="95" y="517"/>
                  </a:lnTo>
                  <a:lnTo>
                    <a:pt x="86" y="517"/>
                  </a:lnTo>
                  <a:lnTo>
                    <a:pt x="74" y="505"/>
                  </a:lnTo>
                  <a:lnTo>
                    <a:pt x="72" y="485"/>
                  </a:lnTo>
                  <a:lnTo>
                    <a:pt x="70" y="468"/>
                  </a:lnTo>
                  <a:lnTo>
                    <a:pt x="72" y="456"/>
                  </a:lnTo>
                  <a:lnTo>
                    <a:pt x="97" y="437"/>
                  </a:lnTo>
                  <a:lnTo>
                    <a:pt x="101" y="449"/>
                  </a:lnTo>
                  <a:lnTo>
                    <a:pt x="107" y="456"/>
                  </a:lnTo>
                  <a:lnTo>
                    <a:pt x="111" y="456"/>
                  </a:lnTo>
                  <a:lnTo>
                    <a:pt x="115" y="454"/>
                  </a:lnTo>
                  <a:lnTo>
                    <a:pt x="121" y="433"/>
                  </a:lnTo>
                  <a:lnTo>
                    <a:pt x="113" y="386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5" name="Saarland"/>
            <p:cNvSpPr>
              <a:spLocks/>
            </p:cNvSpPr>
            <p:nvPr userDrawn="1"/>
          </p:nvSpPr>
          <p:spPr bwMode="auto">
            <a:xfrm>
              <a:off x="5072601" y="4823646"/>
              <a:ext cx="507290" cy="369771"/>
            </a:xfrm>
            <a:custGeom>
              <a:avLst/>
              <a:gdLst/>
              <a:ahLst/>
              <a:cxnLst>
                <a:cxn ang="0">
                  <a:pos x="307" y="200"/>
                </a:cxn>
                <a:cxn ang="0">
                  <a:pos x="268" y="198"/>
                </a:cxn>
                <a:cxn ang="0">
                  <a:pos x="254" y="237"/>
                </a:cxn>
                <a:cxn ang="0">
                  <a:pos x="215" y="215"/>
                </a:cxn>
                <a:cxn ang="0">
                  <a:pos x="203" y="215"/>
                </a:cxn>
                <a:cxn ang="0">
                  <a:pos x="199" y="215"/>
                </a:cxn>
                <a:cxn ang="0">
                  <a:pos x="197" y="210"/>
                </a:cxn>
                <a:cxn ang="0">
                  <a:pos x="199" y="198"/>
                </a:cxn>
                <a:cxn ang="0">
                  <a:pos x="166" y="204"/>
                </a:cxn>
                <a:cxn ang="0">
                  <a:pos x="166" y="192"/>
                </a:cxn>
                <a:cxn ang="0">
                  <a:pos x="135" y="182"/>
                </a:cxn>
                <a:cxn ang="0">
                  <a:pos x="131" y="184"/>
                </a:cxn>
                <a:cxn ang="0">
                  <a:pos x="123" y="208"/>
                </a:cxn>
                <a:cxn ang="0">
                  <a:pos x="90" y="192"/>
                </a:cxn>
                <a:cxn ang="0">
                  <a:pos x="80" y="157"/>
                </a:cxn>
                <a:cxn ang="0">
                  <a:pos x="88" y="112"/>
                </a:cxn>
                <a:cxn ang="0">
                  <a:pos x="74" y="104"/>
                </a:cxn>
                <a:cxn ang="0">
                  <a:pos x="59" y="81"/>
                </a:cxn>
                <a:cxn ang="0">
                  <a:pos x="4" y="55"/>
                </a:cxn>
                <a:cxn ang="0">
                  <a:pos x="0" y="45"/>
                </a:cxn>
                <a:cxn ang="0">
                  <a:pos x="4" y="26"/>
                </a:cxn>
                <a:cxn ang="0">
                  <a:pos x="8" y="24"/>
                </a:cxn>
                <a:cxn ang="0">
                  <a:pos x="18" y="28"/>
                </a:cxn>
                <a:cxn ang="0">
                  <a:pos x="37" y="43"/>
                </a:cxn>
                <a:cxn ang="0">
                  <a:pos x="115" y="31"/>
                </a:cxn>
                <a:cxn ang="0">
                  <a:pos x="145" y="6"/>
                </a:cxn>
                <a:cxn ang="0">
                  <a:pos x="162" y="0"/>
                </a:cxn>
                <a:cxn ang="0">
                  <a:pos x="229" y="26"/>
                </a:cxn>
                <a:cxn ang="0">
                  <a:pos x="233" y="32"/>
                </a:cxn>
                <a:cxn ang="0">
                  <a:pos x="283" y="34"/>
                </a:cxn>
                <a:cxn ang="0">
                  <a:pos x="291" y="98"/>
                </a:cxn>
                <a:cxn ang="0">
                  <a:pos x="297" y="106"/>
                </a:cxn>
                <a:cxn ang="0">
                  <a:pos x="307" y="110"/>
                </a:cxn>
                <a:cxn ang="0">
                  <a:pos x="321" y="108"/>
                </a:cxn>
                <a:cxn ang="0">
                  <a:pos x="326" y="124"/>
                </a:cxn>
                <a:cxn ang="0">
                  <a:pos x="309" y="172"/>
                </a:cxn>
                <a:cxn ang="0">
                  <a:pos x="297" y="167"/>
                </a:cxn>
                <a:cxn ang="0">
                  <a:pos x="291" y="170"/>
                </a:cxn>
                <a:cxn ang="0">
                  <a:pos x="289" y="172"/>
                </a:cxn>
                <a:cxn ang="0">
                  <a:pos x="289" y="178"/>
                </a:cxn>
                <a:cxn ang="0">
                  <a:pos x="307" y="200"/>
                </a:cxn>
                <a:cxn ang="0">
                  <a:pos x="307" y="200"/>
                </a:cxn>
                <a:cxn ang="0">
                  <a:pos x="307" y="200"/>
                </a:cxn>
              </a:cxnLst>
              <a:rect l="0" t="0" r="r" b="b"/>
              <a:pathLst>
                <a:path w="326" h="237">
                  <a:moveTo>
                    <a:pt x="307" y="200"/>
                  </a:moveTo>
                  <a:lnTo>
                    <a:pt x="268" y="198"/>
                  </a:lnTo>
                  <a:lnTo>
                    <a:pt x="254" y="237"/>
                  </a:lnTo>
                  <a:lnTo>
                    <a:pt x="215" y="215"/>
                  </a:lnTo>
                  <a:lnTo>
                    <a:pt x="203" y="215"/>
                  </a:lnTo>
                  <a:lnTo>
                    <a:pt x="199" y="215"/>
                  </a:lnTo>
                  <a:lnTo>
                    <a:pt x="197" y="210"/>
                  </a:lnTo>
                  <a:lnTo>
                    <a:pt x="199" y="198"/>
                  </a:lnTo>
                  <a:lnTo>
                    <a:pt x="166" y="204"/>
                  </a:lnTo>
                  <a:lnTo>
                    <a:pt x="166" y="192"/>
                  </a:lnTo>
                  <a:lnTo>
                    <a:pt x="135" y="182"/>
                  </a:lnTo>
                  <a:lnTo>
                    <a:pt x="131" y="184"/>
                  </a:lnTo>
                  <a:lnTo>
                    <a:pt x="123" y="208"/>
                  </a:lnTo>
                  <a:lnTo>
                    <a:pt x="90" y="192"/>
                  </a:lnTo>
                  <a:lnTo>
                    <a:pt x="80" y="157"/>
                  </a:lnTo>
                  <a:lnTo>
                    <a:pt x="88" y="112"/>
                  </a:lnTo>
                  <a:lnTo>
                    <a:pt x="74" y="104"/>
                  </a:lnTo>
                  <a:lnTo>
                    <a:pt x="59" y="81"/>
                  </a:lnTo>
                  <a:lnTo>
                    <a:pt x="4" y="55"/>
                  </a:lnTo>
                  <a:lnTo>
                    <a:pt x="0" y="45"/>
                  </a:lnTo>
                  <a:lnTo>
                    <a:pt x="4" y="26"/>
                  </a:lnTo>
                  <a:lnTo>
                    <a:pt x="8" y="24"/>
                  </a:lnTo>
                  <a:lnTo>
                    <a:pt x="18" y="28"/>
                  </a:lnTo>
                  <a:lnTo>
                    <a:pt x="37" y="43"/>
                  </a:lnTo>
                  <a:lnTo>
                    <a:pt x="115" y="31"/>
                  </a:lnTo>
                  <a:lnTo>
                    <a:pt x="145" y="6"/>
                  </a:lnTo>
                  <a:lnTo>
                    <a:pt x="162" y="0"/>
                  </a:lnTo>
                  <a:lnTo>
                    <a:pt x="229" y="26"/>
                  </a:lnTo>
                  <a:lnTo>
                    <a:pt x="233" y="32"/>
                  </a:lnTo>
                  <a:lnTo>
                    <a:pt x="283" y="34"/>
                  </a:lnTo>
                  <a:lnTo>
                    <a:pt x="291" y="98"/>
                  </a:lnTo>
                  <a:lnTo>
                    <a:pt x="297" y="106"/>
                  </a:lnTo>
                  <a:lnTo>
                    <a:pt x="307" y="110"/>
                  </a:lnTo>
                  <a:lnTo>
                    <a:pt x="321" y="108"/>
                  </a:lnTo>
                  <a:lnTo>
                    <a:pt x="326" y="124"/>
                  </a:lnTo>
                  <a:lnTo>
                    <a:pt x="309" y="172"/>
                  </a:lnTo>
                  <a:lnTo>
                    <a:pt x="297" y="167"/>
                  </a:lnTo>
                  <a:lnTo>
                    <a:pt x="291" y="170"/>
                  </a:lnTo>
                  <a:lnTo>
                    <a:pt x="289" y="172"/>
                  </a:lnTo>
                  <a:lnTo>
                    <a:pt x="289" y="178"/>
                  </a:lnTo>
                  <a:lnTo>
                    <a:pt x="307" y="200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6" name="Rheinland-Pfalz"/>
            <p:cNvSpPr>
              <a:spLocks/>
            </p:cNvSpPr>
            <p:nvPr userDrawn="1"/>
          </p:nvSpPr>
          <p:spPr bwMode="auto">
            <a:xfrm>
              <a:off x="5033698" y="3937443"/>
              <a:ext cx="978790" cy="1387032"/>
            </a:xfrm>
            <a:custGeom>
              <a:avLst/>
              <a:gdLst/>
              <a:ahLst/>
              <a:cxnLst>
                <a:cxn ang="0">
                  <a:pos x="66" y="273"/>
                </a:cxn>
                <a:cxn ang="0">
                  <a:pos x="62" y="250"/>
                </a:cxn>
                <a:cxn ang="0">
                  <a:pos x="82" y="273"/>
                </a:cxn>
                <a:cxn ang="0">
                  <a:pos x="129" y="271"/>
                </a:cxn>
                <a:cxn ang="0">
                  <a:pos x="168" y="269"/>
                </a:cxn>
                <a:cxn ang="0">
                  <a:pos x="158" y="221"/>
                </a:cxn>
                <a:cxn ang="0">
                  <a:pos x="207" y="191"/>
                </a:cxn>
                <a:cxn ang="0">
                  <a:pos x="357" y="99"/>
                </a:cxn>
                <a:cxn ang="0">
                  <a:pos x="412" y="84"/>
                </a:cxn>
                <a:cxn ang="0">
                  <a:pos x="420" y="60"/>
                </a:cxn>
                <a:cxn ang="0">
                  <a:pos x="449" y="6"/>
                </a:cxn>
                <a:cxn ang="0">
                  <a:pos x="478" y="25"/>
                </a:cxn>
                <a:cxn ang="0">
                  <a:pos x="482" y="49"/>
                </a:cxn>
                <a:cxn ang="0">
                  <a:pos x="514" y="101"/>
                </a:cxn>
                <a:cxn ang="0">
                  <a:pos x="541" y="115"/>
                </a:cxn>
                <a:cxn ang="0">
                  <a:pos x="543" y="183"/>
                </a:cxn>
                <a:cxn ang="0">
                  <a:pos x="537" y="185"/>
                </a:cxn>
                <a:cxn ang="0">
                  <a:pos x="525" y="166"/>
                </a:cxn>
                <a:cxn ang="0">
                  <a:pos x="496" y="201"/>
                </a:cxn>
                <a:cxn ang="0">
                  <a:pos x="504" y="240"/>
                </a:cxn>
                <a:cxn ang="0">
                  <a:pos x="523" y="246"/>
                </a:cxn>
                <a:cxn ang="0">
                  <a:pos x="544" y="290"/>
                </a:cxn>
                <a:cxn ang="0">
                  <a:pos x="515" y="319"/>
                </a:cxn>
                <a:cxn ang="0">
                  <a:pos x="473" y="336"/>
                </a:cxn>
                <a:cxn ang="0">
                  <a:pos x="473" y="361"/>
                </a:cxn>
                <a:cxn ang="0">
                  <a:pos x="457" y="362"/>
                </a:cxn>
                <a:cxn ang="0">
                  <a:pos x="455" y="419"/>
                </a:cxn>
                <a:cxn ang="0">
                  <a:pos x="547" y="401"/>
                </a:cxn>
                <a:cxn ang="0">
                  <a:pos x="581" y="404"/>
                </a:cxn>
                <a:cxn ang="0">
                  <a:pos x="625" y="553"/>
                </a:cxn>
                <a:cxn ang="0">
                  <a:pos x="629" y="721"/>
                </a:cxn>
                <a:cxn ang="0">
                  <a:pos x="506" y="852"/>
                </a:cxn>
                <a:cxn ang="0">
                  <a:pos x="426" y="844"/>
                </a:cxn>
                <a:cxn ang="0">
                  <a:pos x="375" y="815"/>
                </a:cxn>
                <a:cxn ang="0">
                  <a:pos x="318" y="735"/>
                </a:cxn>
                <a:cxn ang="0">
                  <a:pos x="351" y="684"/>
                </a:cxn>
                <a:cxn ang="0">
                  <a:pos x="326" y="680"/>
                </a:cxn>
                <a:cxn ang="0">
                  <a:pos x="313" y="641"/>
                </a:cxn>
                <a:cxn ang="0">
                  <a:pos x="299" y="598"/>
                </a:cxn>
                <a:cxn ang="0">
                  <a:pos x="287" y="602"/>
                </a:cxn>
                <a:cxn ang="0">
                  <a:pos x="258" y="596"/>
                </a:cxn>
                <a:cxn ang="0">
                  <a:pos x="188" y="569"/>
                </a:cxn>
                <a:cxn ang="0">
                  <a:pos x="155" y="586"/>
                </a:cxn>
                <a:cxn ang="0">
                  <a:pos x="131" y="602"/>
                </a:cxn>
                <a:cxn ang="0">
                  <a:pos x="62" y="610"/>
                </a:cxn>
                <a:cxn ang="0">
                  <a:pos x="28" y="592"/>
                </a:cxn>
                <a:cxn ang="0">
                  <a:pos x="68" y="531"/>
                </a:cxn>
                <a:cxn ang="0">
                  <a:pos x="54" y="475"/>
                </a:cxn>
                <a:cxn ang="0">
                  <a:pos x="0" y="385"/>
                </a:cxn>
                <a:cxn ang="0">
                  <a:pos x="54" y="291"/>
                </a:cxn>
                <a:cxn ang="0">
                  <a:pos x="54" y="281"/>
                </a:cxn>
                <a:cxn ang="0">
                  <a:pos x="66" y="273"/>
                </a:cxn>
              </a:cxnLst>
              <a:rect l="0" t="0" r="r" b="b"/>
              <a:pathLst>
                <a:path w="629" h="889">
                  <a:moveTo>
                    <a:pt x="66" y="273"/>
                  </a:moveTo>
                  <a:lnTo>
                    <a:pt x="66" y="273"/>
                  </a:lnTo>
                  <a:lnTo>
                    <a:pt x="60" y="260"/>
                  </a:lnTo>
                  <a:lnTo>
                    <a:pt x="62" y="250"/>
                  </a:lnTo>
                  <a:lnTo>
                    <a:pt x="72" y="246"/>
                  </a:lnTo>
                  <a:lnTo>
                    <a:pt x="82" y="273"/>
                  </a:lnTo>
                  <a:lnTo>
                    <a:pt x="97" y="264"/>
                  </a:lnTo>
                  <a:lnTo>
                    <a:pt x="129" y="271"/>
                  </a:lnTo>
                  <a:lnTo>
                    <a:pt x="140" y="281"/>
                  </a:lnTo>
                  <a:lnTo>
                    <a:pt x="168" y="269"/>
                  </a:lnTo>
                  <a:lnTo>
                    <a:pt x="156" y="242"/>
                  </a:lnTo>
                  <a:lnTo>
                    <a:pt x="158" y="221"/>
                  </a:lnTo>
                  <a:lnTo>
                    <a:pt x="209" y="211"/>
                  </a:lnTo>
                  <a:lnTo>
                    <a:pt x="207" y="191"/>
                  </a:lnTo>
                  <a:lnTo>
                    <a:pt x="328" y="137"/>
                  </a:lnTo>
                  <a:lnTo>
                    <a:pt x="357" y="99"/>
                  </a:lnTo>
                  <a:lnTo>
                    <a:pt x="375" y="101"/>
                  </a:lnTo>
                  <a:lnTo>
                    <a:pt x="412" y="84"/>
                  </a:lnTo>
                  <a:lnTo>
                    <a:pt x="418" y="76"/>
                  </a:lnTo>
                  <a:lnTo>
                    <a:pt x="420" y="60"/>
                  </a:lnTo>
                  <a:lnTo>
                    <a:pt x="445" y="35"/>
                  </a:lnTo>
                  <a:lnTo>
                    <a:pt x="449" y="6"/>
                  </a:lnTo>
                  <a:lnTo>
                    <a:pt x="457" y="0"/>
                  </a:lnTo>
                  <a:lnTo>
                    <a:pt x="478" y="25"/>
                  </a:lnTo>
                  <a:lnTo>
                    <a:pt x="475" y="41"/>
                  </a:lnTo>
                  <a:lnTo>
                    <a:pt x="482" y="49"/>
                  </a:lnTo>
                  <a:lnTo>
                    <a:pt x="494" y="49"/>
                  </a:lnTo>
                  <a:lnTo>
                    <a:pt x="514" y="101"/>
                  </a:lnTo>
                  <a:lnTo>
                    <a:pt x="541" y="113"/>
                  </a:lnTo>
                  <a:lnTo>
                    <a:pt x="541" y="115"/>
                  </a:lnTo>
                  <a:lnTo>
                    <a:pt x="551" y="160"/>
                  </a:lnTo>
                  <a:lnTo>
                    <a:pt x="543" y="183"/>
                  </a:lnTo>
                  <a:lnTo>
                    <a:pt x="541" y="185"/>
                  </a:lnTo>
                  <a:lnTo>
                    <a:pt x="537" y="185"/>
                  </a:lnTo>
                  <a:lnTo>
                    <a:pt x="533" y="183"/>
                  </a:lnTo>
                  <a:lnTo>
                    <a:pt x="525" y="166"/>
                  </a:lnTo>
                  <a:lnTo>
                    <a:pt x="502" y="183"/>
                  </a:lnTo>
                  <a:lnTo>
                    <a:pt x="496" y="201"/>
                  </a:lnTo>
                  <a:lnTo>
                    <a:pt x="502" y="211"/>
                  </a:lnTo>
                  <a:lnTo>
                    <a:pt x="504" y="240"/>
                  </a:lnTo>
                  <a:lnTo>
                    <a:pt x="510" y="244"/>
                  </a:lnTo>
                  <a:lnTo>
                    <a:pt x="523" y="246"/>
                  </a:lnTo>
                  <a:lnTo>
                    <a:pt x="543" y="279"/>
                  </a:lnTo>
                  <a:lnTo>
                    <a:pt x="544" y="290"/>
                  </a:lnTo>
                  <a:lnTo>
                    <a:pt x="529" y="284"/>
                  </a:lnTo>
                  <a:lnTo>
                    <a:pt x="515" y="319"/>
                  </a:lnTo>
                  <a:lnTo>
                    <a:pt x="496" y="305"/>
                  </a:lnTo>
                  <a:lnTo>
                    <a:pt x="473" y="336"/>
                  </a:lnTo>
                  <a:lnTo>
                    <a:pt x="482" y="350"/>
                  </a:lnTo>
                  <a:lnTo>
                    <a:pt x="473" y="361"/>
                  </a:lnTo>
                  <a:lnTo>
                    <a:pt x="465" y="359"/>
                  </a:lnTo>
                  <a:lnTo>
                    <a:pt x="457" y="362"/>
                  </a:lnTo>
                  <a:lnTo>
                    <a:pt x="428" y="385"/>
                  </a:lnTo>
                  <a:lnTo>
                    <a:pt x="455" y="419"/>
                  </a:lnTo>
                  <a:lnTo>
                    <a:pt x="469" y="425"/>
                  </a:lnTo>
                  <a:lnTo>
                    <a:pt x="547" y="401"/>
                  </a:lnTo>
                  <a:lnTo>
                    <a:pt x="572" y="396"/>
                  </a:lnTo>
                  <a:lnTo>
                    <a:pt x="581" y="404"/>
                  </a:lnTo>
                  <a:lnTo>
                    <a:pt x="629" y="545"/>
                  </a:lnTo>
                  <a:lnTo>
                    <a:pt x="625" y="553"/>
                  </a:lnTo>
                  <a:lnTo>
                    <a:pt x="605" y="560"/>
                  </a:lnTo>
                  <a:lnTo>
                    <a:pt x="629" y="721"/>
                  </a:lnTo>
                  <a:lnTo>
                    <a:pt x="554" y="889"/>
                  </a:lnTo>
                  <a:lnTo>
                    <a:pt x="506" y="852"/>
                  </a:lnTo>
                  <a:lnTo>
                    <a:pt x="469" y="840"/>
                  </a:lnTo>
                  <a:lnTo>
                    <a:pt x="426" y="844"/>
                  </a:lnTo>
                  <a:lnTo>
                    <a:pt x="418" y="821"/>
                  </a:lnTo>
                  <a:lnTo>
                    <a:pt x="375" y="815"/>
                  </a:lnTo>
                  <a:lnTo>
                    <a:pt x="314" y="748"/>
                  </a:lnTo>
                  <a:lnTo>
                    <a:pt x="318" y="735"/>
                  </a:lnTo>
                  <a:lnTo>
                    <a:pt x="334" y="740"/>
                  </a:lnTo>
                  <a:lnTo>
                    <a:pt x="351" y="684"/>
                  </a:lnTo>
                  <a:lnTo>
                    <a:pt x="347" y="676"/>
                  </a:lnTo>
                  <a:lnTo>
                    <a:pt x="326" y="680"/>
                  </a:lnTo>
                  <a:lnTo>
                    <a:pt x="316" y="668"/>
                  </a:lnTo>
                  <a:lnTo>
                    <a:pt x="313" y="641"/>
                  </a:lnTo>
                  <a:lnTo>
                    <a:pt x="308" y="606"/>
                  </a:lnTo>
                  <a:lnTo>
                    <a:pt x="299" y="598"/>
                  </a:lnTo>
                  <a:lnTo>
                    <a:pt x="293" y="598"/>
                  </a:lnTo>
                  <a:lnTo>
                    <a:pt x="287" y="602"/>
                  </a:lnTo>
                  <a:lnTo>
                    <a:pt x="258" y="602"/>
                  </a:lnTo>
                  <a:lnTo>
                    <a:pt x="258" y="596"/>
                  </a:lnTo>
                  <a:lnTo>
                    <a:pt x="254" y="592"/>
                  </a:lnTo>
                  <a:lnTo>
                    <a:pt x="188" y="569"/>
                  </a:lnTo>
                  <a:lnTo>
                    <a:pt x="169" y="574"/>
                  </a:lnTo>
                  <a:lnTo>
                    <a:pt x="155" y="586"/>
                  </a:lnTo>
                  <a:lnTo>
                    <a:pt x="142" y="598"/>
                  </a:lnTo>
                  <a:lnTo>
                    <a:pt x="131" y="602"/>
                  </a:lnTo>
                  <a:lnTo>
                    <a:pt x="110" y="604"/>
                  </a:lnTo>
                  <a:lnTo>
                    <a:pt x="62" y="610"/>
                  </a:lnTo>
                  <a:lnTo>
                    <a:pt x="44" y="595"/>
                  </a:lnTo>
                  <a:lnTo>
                    <a:pt x="28" y="592"/>
                  </a:lnTo>
                  <a:lnTo>
                    <a:pt x="43" y="547"/>
                  </a:lnTo>
                  <a:lnTo>
                    <a:pt x="68" y="531"/>
                  </a:lnTo>
                  <a:lnTo>
                    <a:pt x="72" y="498"/>
                  </a:lnTo>
                  <a:lnTo>
                    <a:pt x="54" y="475"/>
                  </a:lnTo>
                  <a:lnTo>
                    <a:pt x="33" y="473"/>
                  </a:lnTo>
                  <a:lnTo>
                    <a:pt x="0" y="385"/>
                  </a:lnTo>
                  <a:lnTo>
                    <a:pt x="23" y="307"/>
                  </a:lnTo>
                  <a:lnTo>
                    <a:pt x="54" y="291"/>
                  </a:lnTo>
                  <a:lnTo>
                    <a:pt x="52" y="285"/>
                  </a:lnTo>
                  <a:lnTo>
                    <a:pt x="54" y="281"/>
                  </a:lnTo>
                  <a:lnTo>
                    <a:pt x="58" y="275"/>
                  </a:lnTo>
                  <a:lnTo>
                    <a:pt x="66" y="273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7" name="Nordrhein-Westfalen"/>
            <p:cNvSpPr>
              <a:spLocks/>
            </p:cNvSpPr>
            <p:nvPr userDrawn="1"/>
          </p:nvSpPr>
          <p:spPr bwMode="auto">
            <a:xfrm>
              <a:off x="4941888" y="2873375"/>
              <a:ext cx="1472075" cy="1502488"/>
            </a:xfrm>
            <a:custGeom>
              <a:avLst/>
              <a:gdLst/>
              <a:ahLst/>
              <a:cxnLst>
                <a:cxn ang="0">
                  <a:pos x="397" y="119"/>
                </a:cxn>
                <a:cxn ang="0">
                  <a:pos x="477" y="35"/>
                </a:cxn>
                <a:cxn ang="0">
                  <a:pos x="514" y="14"/>
                </a:cxn>
                <a:cxn ang="0">
                  <a:pos x="594" y="65"/>
                </a:cxn>
                <a:cxn ang="0">
                  <a:pos x="569" y="129"/>
                </a:cxn>
                <a:cxn ang="0">
                  <a:pos x="604" y="160"/>
                </a:cxn>
                <a:cxn ang="0">
                  <a:pos x="561" y="176"/>
                </a:cxn>
                <a:cxn ang="0">
                  <a:pos x="668" y="174"/>
                </a:cxn>
                <a:cxn ang="0">
                  <a:pos x="723" y="148"/>
                </a:cxn>
                <a:cxn ang="0">
                  <a:pos x="670" y="58"/>
                </a:cxn>
                <a:cxn ang="0">
                  <a:pos x="688" y="39"/>
                </a:cxn>
                <a:cxn ang="0">
                  <a:pos x="765" y="12"/>
                </a:cxn>
                <a:cxn ang="0">
                  <a:pos x="829" y="51"/>
                </a:cxn>
                <a:cxn ang="0">
                  <a:pos x="895" y="17"/>
                </a:cxn>
                <a:cxn ang="0">
                  <a:pos x="891" y="68"/>
                </a:cxn>
                <a:cxn ang="0">
                  <a:pos x="854" y="144"/>
                </a:cxn>
                <a:cxn ang="0">
                  <a:pos x="887" y="178"/>
                </a:cxn>
                <a:cxn ang="0">
                  <a:pos x="899" y="219"/>
                </a:cxn>
                <a:cxn ang="0">
                  <a:pos x="921" y="279"/>
                </a:cxn>
                <a:cxn ang="0">
                  <a:pos x="946" y="330"/>
                </a:cxn>
                <a:cxn ang="0">
                  <a:pos x="921" y="439"/>
                </a:cxn>
                <a:cxn ang="0">
                  <a:pos x="872" y="498"/>
                </a:cxn>
                <a:cxn ang="0">
                  <a:pos x="842" y="473"/>
                </a:cxn>
                <a:cxn ang="0">
                  <a:pos x="821" y="504"/>
                </a:cxn>
                <a:cxn ang="0">
                  <a:pos x="754" y="527"/>
                </a:cxn>
                <a:cxn ang="0">
                  <a:pos x="768" y="564"/>
                </a:cxn>
                <a:cxn ang="0">
                  <a:pos x="774" y="594"/>
                </a:cxn>
                <a:cxn ang="0">
                  <a:pos x="706" y="627"/>
                </a:cxn>
                <a:cxn ang="0">
                  <a:pos x="688" y="668"/>
                </a:cxn>
                <a:cxn ang="0">
                  <a:pos x="649" y="719"/>
                </a:cxn>
                <a:cxn ang="0">
                  <a:pos x="610" y="780"/>
                </a:cxn>
                <a:cxn ang="0">
                  <a:pos x="574" y="786"/>
                </a:cxn>
                <a:cxn ang="0">
                  <a:pos x="545" y="731"/>
                </a:cxn>
                <a:cxn ang="0">
                  <a:pos x="537" y="711"/>
                </a:cxn>
                <a:cxn ang="0">
                  <a:pos x="507" y="690"/>
                </a:cxn>
                <a:cxn ang="0">
                  <a:pos x="477" y="758"/>
                </a:cxn>
                <a:cxn ang="0">
                  <a:pos x="422" y="776"/>
                </a:cxn>
                <a:cxn ang="0">
                  <a:pos x="276" y="869"/>
                </a:cxn>
                <a:cxn ang="0">
                  <a:pos x="250" y="897"/>
                </a:cxn>
                <a:cxn ang="0">
                  <a:pos x="231" y="953"/>
                </a:cxn>
                <a:cxn ang="0">
                  <a:pos x="202" y="963"/>
                </a:cxn>
                <a:cxn ang="0">
                  <a:pos x="133" y="928"/>
                </a:cxn>
                <a:cxn ang="0">
                  <a:pos x="130" y="957"/>
                </a:cxn>
                <a:cxn ang="0">
                  <a:pos x="70" y="854"/>
                </a:cxn>
                <a:cxn ang="0">
                  <a:pos x="29" y="764"/>
                </a:cxn>
                <a:cxn ang="0">
                  <a:pos x="49" y="736"/>
                </a:cxn>
                <a:cxn ang="0">
                  <a:pos x="14" y="686"/>
                </a:cxn>
                <a:cxn ang="0">
                  <a:pos x="2" y="660"/>
                </a:cxn>
                <a:cxn ang="0">
                  <a:pos x="115" y="453"/>
                </a:cxn>
                <a:cxn ang="0">
                  <a:pos x="82" y="332"/>
                </a:cxn>
                <a:cxn ang="0">
                  <a:pos x="113" y="297"/>
                </a:cxn>
                <a:cxn ang="0">
                  <a:pos x="158" y="322"/>
                </a:cxn>
                <a:cxn ang="0">
                  <a:pos x="258" y="289"/>
                </a:cxn>
                <a:cxn ang="0">
                  <a:pos x="281" y="199"/>
                </a:cxn>
                <a:cxn ang="0">
                  <a:pos x="356" y="119"/>
                </a:cxn>
              </a:cxnLst>
              <a:rect l="0" t="0" r="r" b="b"/>
              <a:pathLst>
                <a:path w="946" h="963">
                  <a:moveTo>
                    <a:pt x="356" y="119"/>
                  </a:moveTo>
                  <a:lnTo>
                    <a:pt x="356" y="119"/>
                  </a:lnTo>
                  <a:lnTo>
                    <a:pt x="397" y="119"/>
                  </a:lnTo>
                  <a:lnTo>
                    <a:pt x="460" y="75"/>
                  </a:lnTo>
                  <a:lnTo>
                    <a:pt x="453" y="66"/>
                  </a:lnTo>
                  <a:lnTo>
                    <a:pt x="477" y="35"/>
                  </a:lnTo>
                  <a:lnTo>
                    <a:pt x="459" y="27"/>
                  </a:lnTo>
                  <a:lnTo>
                    <a:pt x="481" y="0"/>
                  </a:lnTo>
                  <a:lnTo>
                    <a:pt x="514" y="14"/>
                  </a:lnTo>
                  <a:lnTo>
                    <a:pt x="516" y="33"/>
                  </a:lnTo>
                  <a:lnTo>
                    <a:pt x="571" y="49"/>
                  </a:lnTo>
                  <a:lnTo>
                    <a:pt x="594" y="65"/>
                  </a:lnTo>
                  <a:lnTo>
                    <a:pt x="586" y="86"/>
                  </a:lnTo>
                  <a:lnTo>
                    <a:pt x="565" y="119"/>
                  </a:lnTo>
                  <a:lnTo>
                    <a:pt x="569" y="129"/>
                  </a:lnTo>
                  <a:lnTo>
                    <a:pt x="583" y="131"/>
                  </a:lnTo>
                  <a:lnTo>
                    <a:pt x="597" y="128"/>
                  </a:lnTo>
                  <a:lnTo>
                    <a:pt x="604" y="160"/>
                  </a:lnTo>
                  <a:lnTo>
                    <a:pt x="591" y="159"/>
                  </a:lnTo>
                  <a:lnTo>
                    <a:pt x="585" y="171"/>
                  </a:lnTo>
                  <a:lnTo>
                    <a:pt x="561" y="176"/>
                  </a:lnTo>
                  <a:lnTo>
                    <a:pt x="551" y="187"/>
                  </a:lnTo>
                  <a:lnTo>
                    <a:pt x="553" y="205"/>
                  </a:lnTo>
                  <a:lnTo>
                    <a:pt x="668" y="174"/>
                  </a:lnTo>
                  <a:lnTo>
                    <a:pt x="697" y="176"/>
                  </a:lnTo>
                  <a:lnTo>
                    <a:pt x="721" y="160"/>
                  </a:lnTo>
                  <a:lnTo>
                    <a:pt x="723" y="148"/>
                  </a:lnTo>
                  <a:lnTo>
                    <a:pt x="706" y="143"/>
                  </a:lnTo>
                  <a:lnTo>
                    <a:pt x="700" y="78"/>
                  </a:lnTo>
                  <a:lnTo>
                    <a:pt x="670" y="58"/>
                  </a:lnTo>
                  <a:lnTo>
                    <a:pt x="663" y="56"/>
                  </a:lnTo>
                  <a:lnTo>
                    <a:pt x="668" y="35"/>
                  </a:lnTo>
                  <a:lnTo>
                    <a:pt x="688" y="39"/>
                  </a:lnTo>
                  <a:lnTo>
                    <a:pt x="720" y="12"/>
                  </a:lnTo>
                  <a:lnTo>
                    <a:pt x="754" y="6"/>
                  </a:lnTo>
                  <a:lnTo>
                    <a:pt x="765" y="12"/>
                  </a:lnTo>
                  <a:lnTo>
                    <a:pt x="765" y="47"/>
                  </a:lnTo>
                  <a:lnTo>
                    <a:pt x="775" y="57"/>
                  </a:lnTo>
                  <a:lnTo>
                    <a:pt x="829" y="51"/>
                  </a:lnTo>
                  <a:lnTo>
                    <a:pt x="864" y="13"/>
                  </a:lnTo>
                  <a:lnTo>
                    <a:pt x="874" y="5"/>
                  </a:lnTo>
                  <a:lnTo>
                    <a:pt x="895" y="17"/>
                  </a:lnTo>
                  <a:lnTo>
                    <a:pt x="891" y="38"/>
                  </a:lnTo>
                  <a:lnTo>
                    <a:pt x="900" y="48"/>
                  </a:lnTo>
                  <a:lnTo>
                    <a:pt x="891" y="68"/>
                  </a:lnTo>
                  <a:lnTo>
                    <a:pt x="889" y="86"/>
                  </a:lnTo>
                  <a:lnTo>
                    <a:pt x="867" y="95"/>
                  </a:lnTo>
                  <a:lnTo>
                    <a:pt x="854" y="144"/>
                  </a:lnTo>
                  <a:lnTo>
                    <a:pt x="883" y="150"/>
                  </a:lnTo>
                  <a:lnTo>
                    <a:pt x="887" y="156"/>
                  </a:lnTo>
                  <a:lnTo>
                    <a:pt x="887" y="178"/>
                  </a:lnTo>
                  <a:lnTo>
                    <a:pt x="862" y="172"/>
                  </a:lnTo>
                  <a:lnTo>
                    <a:pt x="867" y="203"/>
                  </a:lnTo>
                  <a:lnTo>
                    <a:pt x="899" y="219"/>
                  </a:lnTo>
                  <a:lnTo>
                    <a:pt x="909" y="224"/>
                  </a:lnTo>
                  <a:lnTo>
                    <a:pt x="905" y="279"/>
                  </a:lnTo>
                  <a:lnTo>
                    <a:pt x="921" y="279"/>
                  </a:lnTo>
                  <a:lnTo>
                    <a:pt x="932" y="289"/>
                  </a:lnTo>
                  <a:lnTo>
                    <a:pt x="930" y="322"/>
                  </a:lnTo>
                  <a:lnTo>
                    <a:pt x="946" y="330"/>
                  </a:lnTo>
                  <a:lnTo>
                    <a:pt x="937" y="411"/>
                  </a:lnTo>
                  <a:lnTo>
                    <a:pt x="917" y="428"/>
                  </a:lnTo>
                  <a:lnTo>
                    <a:pt x="921" y="439"/>
                  </a:lnTo>
                  <a:lnTo>
                    <a:pt x="919" y="457"/>
                  </a:lnTo>
                  <a:lnTo>
                    <a:pt x="887" y="496"/>
                  </a:lnTo>
                  <a:lnTo>
                    <a:pt x="872" y="498"/>
                  </a:lnTo>
                  <a:lnTo>
                    <a:pt x="862" y="494"/>
                  </a:lnTo>
                  <a:lnTo>
                    <a:pt x="860" y="480"/>
                  </a:lnTo>
                  <a:lnTo>
                    <a:pt x="842" y="473"/>
                  </a:lnTo>
                  <a:lnTo>
                    <a:pt x="817" y="477"/>
                  </a:lnTo>
                  <a:lnTo>
                    <a:pt x="813" y="488"/>
                  </a:lnTo>
                  <a:lnTo>
                    <a:pt x="821" y="504"/>
                  </a:lnTo>
                  <a:lnTo>
                    <a:pt x="815" y="516"/>
                  </a:lnTo>
                  <a:lnTo>
                    <a:pt x="805" y="527"/>
                  </a:lnTo>
                  <a:lnTo>
                    <a:pt x="754" y="527"/>
                  </a:lnTo>
                  <a:lnTo>
                    <a:pt x="727" y="559"/>
                  </a:lnTo>
                  <a:lnTo>
                    <a:pt x="737" y="574"/>
                  </a:lnTo>
                  <a:lnTo>
                    <a:pt x="768" y="564"/>
                  </a:lnTo>
                  <a:lnTo>
                    <a:pt x="777" y="566"/>
                  </a:lnTo>
                  <a:lnTo>
                    <a:pt x="776" y="574"/>
                  </a:lnTo>
                  <a:lnTo>
                    <a:pt x="774" y="594"/>
                  </a:lnTo>
                  <a:lnTo>
                    <a:pt x="760" y="617"/>
                  </a:lnTo>
                  <a:lnTo>
                    <a:pt x="762" y="625"/>
                  </a:lnTo>
                  <a:lnTo>
                    <a:pt x="706" y="627"/>
                  </a:lnTo>
                  <a:lnTo>
                    <a:pt x="697" y="644"/>
                  </a:lnTo>
                  <a:lnTo>
                    <a:pt x="705" y="653"/>
                  </a:lnTo>
                  <a:lnTo>
                    <a:pt x="688" y="668"/>
                  </a:lnTo>
                  <a:lnTo>
                    <a:pt x="673" y="711"/>
                  </a:lnTo>
                  <a:lnTo>
                    <a:pt x="661" y="725"/>
                  </a:lnTo>
                  <a:lnTo>
                    <a:pt x="649" y="719"/>
                  </a:lnTo>
                  <a:lnTo>
                    <a:pt x="633" y="732"/>
                  </a:lnTo>
                  <a:lnTo>
                    <a:pt x="609" y="747"/>
                  </a:lnTo>
                  <a:lnTo>
                    <a:pt x="610" y="780"/>
                  </a:lnTo>
                  <a:lnTo>
                    <a:pt x="600" y="797"/>
                  </a:lnTo>
                  <a:lnTo>
                    <a:pt x="592" y="797"/>
                  </a:lnTo>
                  <a:lnTo>
                    <a:pt x="574" y="786"/>
                  </a:lnTo>
                  <a:lnTo>
                    <a:pt x="564" y="756"/>
                  </a:lnTo>
                  <a:lnTo>
                    <a:pt x="553" y="731"/>
                  </a:lnTo>
                  <a:lnTo>
                    <a:pt x="545" y="731"/>
                  </a:lnTo>
                  <a:lnTo>
                    <a:pt x="537" y="725"/>
                  </a:lnTo>
                  <a:lnTo>
                    <a:pt x="534" y="723"/>
                  </a:lnTo>
                  <a:lnTo>
                    <a:pt x="537" y="711"/>
                  </a:lnTo>
                  <a:lnTo>
                    <a:pt x="532" y="697"/>
                  </a:lnTo>
                  <a:lnTo>
                    <a:pt x="516" y="684"/>
                  </a:lnTo>
                  <a:lnTo>
                    <a:pt x="507" y="690"/>
                  </a:lnTo>
                  <a:lnTo>
                    <a:pt x="502" y="725"/>
                  </a:lnTo>
                  <a:lnTo>
                    <a:pt x="477" y="740"/>
                  </a:lnTo>
                  <a:lnTo>
                    <a:pt x="477" y="758"/>
                  </a:lnTo>
                  <a:lnTo>
                    <a:pt x="473" y="766"/>
                  </a:lnTo>
                  <a:lnTo>
                    <a:pt x="436" y="785"/>
                  </a:lnTo>
                  <a:lnTo>
                    <a:pt x="422" y="776"/>
                  </a:lnTo>
                  <a:lnTo>
                    <a:pt x="412" y="785"/>
                  </a:lnTo>
                  <a:lnTo>
                    <a:pt x="387" y="816"/>
                  </a:lnTo>
                  <a:lnTo>
                    <a:pt x="276" y="869"/>
                  </a:lnTo>
                  <a:lnTo>
                    <a:pt x="266" y="883"/>
                  </a:lnTo>
                  <a:lnTo>
                    <a:pt x="268" y="893"/>
                  </a:lnTo>
                  <a:lnTo>
                    <a:pt x="250" y="897"/>
                  </a:lnTo>
                  <a:lnTo>
                    <a:pt x="235" y="902"/>
                  </a:lnTo>
                  <a:lnTo>
                    <a:pt x="215" y="910"/>
                  </a:lnTo>
                  <a:lnTo>
                    <a:pt x="231" y="953"/>
                  </a:lnTo>
                  <a:lnTo>
                    <a:pt x="219" y="955"/>
                  </a:lnTo>
                  <a:lnTo>
                    <a:pt x="217" y="957"/>
                  </a:lnTo>
                  <a:lnTo>
                    <a:pt x="202" y="963"/>
                  </a:lnTo>
                  <a:lnTo>
                    <a:pt x="162" y="946"/>
                  </a:lnTo>
                  <a:lnTo>
                    <a:pt x="141" y="955"/>
                  </a:lnTo>
                  <a:lnTo>
                    <a:pt x="133" y="928"/>
                  </a:lnTo>
                  <a:lnTo>
                    <a:pt x="123" y="934"/>
                  </a:lnTo>
                  <a:lnTo>
                    <a:pt x="121" y="940"/>
                  </a:lnTo>
                  <a:lnTo>
                    <a:pt x="130" y="957"/>
                  </a:lnTo>
                  <a:lnTo>
                    <a:pt x="115" y="961"/>
                  </a:lnTo>
                  <a:lnTo>
                    <a:pt x="111" y="963"/>
                  </a:lnTo>
                  <a:lnTo>
                    <a:pt x="70" y="854"/>
                  </a:lnTo>
                  <a:lnTo>
                    <a:pt x="84" y="830"/>
                  </a:lnTo>
                  <a:lnTo>
                    <a:pt x="39" y="795"/>
                  </a:lnTo>
                  <a:lnTo>
                    <a:pt x="29" y="764"/>
                  </a:lnTo>
                  <a:lnTo>
                    <a:pt x="35" y="748"/>
                  </a:lnTo>
                  <a:lnTo>
                    <a:pt x="41" y="746"/>
                  </a:lnTo>
                  <a:lnTo>
                    <a:pt x="49" y="736"/>
                  </a:lnTo>
                  <a:lnTo>
                    <a:pt x="51" y="725"/>
                  </a:lnTo>
                  <a:lnTo>
                    <a:pt x="25" y="686"/>
                  </a:lnTo>
                  <a:lnTo>
                    <a:pt x="14" y="686"/>
                  </a:lnTo>
                  <a:lnTo>
                    <a:pt x="4" y="684"/>
                  </a:lnTo>
                  <a:lnTo>
                    <a:pt x="0" y="672"/>
                  </a:lnTo>
                  <a:lnTo>
                    <a:pt x="2" y="660"/>
                  </a:lnTo>
                  <a:lnTo>
                    <a:pt x="94" y="606"/>
                  </a:lnTo>
                  <a:lnTo>
                    <a:pt x="82" y="586"/>
                  </a:lnTo>
                  <a:lnTo>
                    <a:pt x="115" y="453"/>
                  </a:lnTo>
                  <a:lnTo>
                    <a:pt x="53" y="332"/>
                  </a:lnTo>
                  <a:lnTo>
                    <a:pt x="55" y="324"/>
                  </a:lnTo>
                  <a:lnTo>
                    <a:pt x="82" y="332"/>
                  </a:lnTo>
                  <a:lnTo>
                    <a:pt x="107" y="320"/>
                  </a:lnTo>
                  <a:lnTo>
                    <a:pt x="109" y="301"/>
                  </a:lnTo>
                  <a:lnTo>
                    <a:pt x="113" y="297"/>
                  </a:lnTo>
                  <a:lnTo>
                    <a:pt x="123" y="299"/>
                  </a:lnTo>
                  <a:lnTo>
                    <a:pt x="150" y="320"/>
                  </a:lnTo>
                  <a:lnTo>
                    <a:pt x="158" y="322"/>
                  </a:lnTo>
                  <a:lnTo>
                    <a:pt x="162" y="320"/>
                  </a:lnTo>
                  <a:lnTo>
                    <a:pt x="172" y="303"/>
                  </a:lnTo>
                  <a:lnTo>
                    <a:pt x="258" y="289"/>
                  </a:lnTo>
                  <a:lnTo>
                    <a:pt x="287" y="254"/>
                  </a:lnTo>
                  <a:lnTo>
                    <a:pt x="276" y="221"/>
                  </a:lnTo>
                  <a:lnTo>
                    <a:pt x="281" y="199"/>
                  </a:lnTo>
                  <a:lnTo>
                    <a:pt x="301" y="185"/>
                  </a:lnTo>
                  <a:lnTo>
                    <a:pt x="311" y="158"/>
                  </a:lnTo>
                  <a:lnTo>
                    <a:pt x="356" y="119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 dirty="0"/>
            </a:p>
          </p:txBody>
        </p:sp>
        <p:sp>
          <p:nvSpPr>
            <p:cNvPr id="108" name="Bremen"/>
            <p:cNvSpPr>
              <a:spLocks/>
            </p:cNvSpPr>
            <p:nvPr userDrawn="1"/>
          </p:nvSpPr>
          <p:spPr bwMode="auto">
            <a:xfrm>
              <a:off x="6079669" y="2445709"/>
              <a:ext cx="203913" cy="185628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16" y="0"/>
                </a:cxn>
                <a:cxn ang="0">
                  <a:pos x="78" y="47"/>
                </a:cxn>
                <a:cxn ang="0">
                  <a:pos x="96" y="51"/>
                </a:cxn>
                <a:cxn ang="0">
                  <a:pos x="102" y="47"/>
                </a:cxn>
                <a:cxn ang="0">
                  <a:pos x="98" y="43"/>
                </a:cxn>
                <a:cxn ang="0">
                  <a:pos x="98" y="39"/>
                </a:cxn>
                <a:cxn ang="0">
                  <a:pos x="100" y="35"/>
                </a:cxn>
                <a:cxn ang="0">
                  <a:pos x="113" y="29"/>
                </a:cxn>
                <a:cxn ang="0">
                  <a:pos x="127" y="57"/>
                </a:cxn>
                <a:cxn ang="0">
                  <a:pos x="127" y="70"/>
                </a:cxn>
                <a:cxn ang="0">
                  <a:pos x="131" y="76"/>
                </a:cxn>
                <a:cxn ang="0">
                  <a:pos x="131" y="84"/>
                </a:cxn>
                <a:cxn ang="0">
                  <a:pos x="109" y="110"/>
                </a:cxn>
                <a:cxn ang="0">
                  <a:pos x="107" y="113"/>
                </a:cxn>
                <a:cxn ang="0">
                  <a:pos x="100" y="113"/>
                </a:cxn>
                <a:cxn ang="0">
                  <a:pos x="90" y="102"/>
                </a:cxn>
                <a:cxn ang="0">
                  <a:pos x="74" y="119"/>
                </a:cxn>
                <a:cxn ang="0">
                  <a:pos x="33" y="90"/>
                </a:cxn>
                <a:cxn ang="0">
                  <a:pos x="21" y="41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1" h="119">
                  <a:moveTo>
                    <a:pt x="0" y="22"/>
                  </a:moveTo>
                  <a:lnTo>
                    <a:pt x="0" y="22"/>
                  </a:lnTo>
                  <a:lnTo>
                    <a:pt x="16" y="0"/>
                  </a:lnTo>
                  <a:lnTo>
                    <a:pt x="78" y="47"/>
                  </a:lnTo>
                  <a:lnTo>
                    <a:pt x="96" y="51"/>
                  </a:lnTo>
                  <a:lnTo>
                    <a:pt x="102" y="47"/>
                  </a:lnTo>
                  <a:lnTo>
                    <a:pt x="98" y="43"/>
                  </a:lnTo>
                  <a:lnTo>
                    <a:pt x="98" y="39"/>
                  </a:lnTo>
                  <a:lnTo>
                    <a:pt x="100" y="35"/>
                  </a:lnTo>
                  <a:lnTo>
                    <a:pt x="113" y="29"/>
                  </a:lnTo>
                  <a:lnTo>
                    <a:pt x="127" y="57"/>
                  </a:lnTo>
                  <a:lnTo>
                    <a:pt x="127" y="70"/>
                  </a:lnTo>
                  <a:lnTo>
                    <a:pt x="131" y="76"/>
                  </a:lnTo>
                  <a:lnTo>
                    <a:pt x="131" y="84"/>
                  </a:lnTo>
                  <a:lnTo>
                    <a:pt x="109" y="110"/>
                  </a:lnTo>
                  <a:lnTo>
                    <a:pt x="107" y="113"/>
                  </a:lnTo>
                  <a:lnTo>
                    <a:pt x="100" y="113"/>
                  </a:lnTo>
                  <a:lnTo>
                    <a:pt x="90" y="102"/>
                  </a:lnTo>
                  <a:lnTo>
                    <a:pt x="74" y="119"/>
                  </a:lnTo>
                  <a:lnTo>
                    <a:pt x="33" y="90"/>
                  </a:lnTo>
                  <a:lnTo>
                    <a:pt x="21" y="41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9" name="Hamburg"/>
            <p:cNvSpPr>
              <a:spLocks/>
            </p:cNvSpPr>
            <p:nvPr userDrawn="1"/>
          </p:nvSpPr>
          <p:spPr bwMode="auto">
            <a:xfrm>
              <a:off x="6520184" y="2108770"/>
              <a:ext cx="328441" cy="268303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5" y="94"/>
                </a:cxn>
                <a:cxn ang="0">
                  <a:pos x="45" y="52"/>
                </a:cxn>
                <a:cxn ang="0">
                  <a:pos x="66" y="55"/>
                </a:cxn>
                <a:cxn ang="0">
                  <a:pos x="73" y="46"/>
                </a:cxn>
                <a:cxn ang="0">
                  <a:pos x="73" y="33"/>
                </a:cxn>
                <a:cxn ang="0">
                  <a:pos x="100" y="12"/>
                </a:cxn>
                <a:cxn ang="0">
                  <a:pos x="111" y="16"/>
                </a:cxn>
                <a:cxn ang="0">
                  <a:pos x="138" y="0"/>
                </a:cxn>
                <a:cxn ang="0">
                  <a:pos x="148" y="9"/>
                </a:cxn>
                <a:cxn ang="0">
                  <a:pos x="151" y="34"/>
                </a:cxn>
                <a:cxn ang="0">
                  <a:pos x="171" y="61"/>
                </a:cxn>
                <a:cxn ang="0">
                  <a:pos x="157" y="81"/>
                </a:cxn>
                <a:cxn ang="0">
                  <a:pos x="159" y="105"/>
                </a:cxn>
                <a:cxn ang="0">
                  <a:pos x="211" y="156"/>
                </a:cxn>
                <a:cxn ang="0">
                  <a:pos x="201" y="153"/>
                </a:cxn>
                <a:cxn ang="0">
                  <a:pos x="175" y="169"/>
                </a:cxn>
                <a:cxn ang="0">
                  <a:pos x="135" y="151"/>
                </a:cxn>
                <a:cxn ang="0">
                  <a:pos x="126" y="163"/>
                </a:cxn>
                <a:cxn ang="0">
                  <a:pos x="87" y="172"/>
                </a:cxn>
                <a:cxn ang="0">
                  <a:pos x="87" y="153"/>
                </a:cxn>
                <a:cxn ang="0">
                  <a:pos x="76" y="144"/>
                </a:cxn>
                <a:cxn ang="0">
                  <a:pos x="67" y="160"/>
                </a:cxn>
                <a:cxn ang="0">
                  <a:pos x="0" y="84"/>
                </a:cxn>
              </a:cxnLst>
              <a:rect l="0" t="0" r="r" b="b"/>
              <a:pathLst>
                <a:path w="211" h="172">
                  <a:moveTo>
                    <a:pt x="0" y="84"/>
                  </a:moveTo>
                  <a:lnTo>
                    <a:pt x="25" y="94"/>
                  </a:lnTo>
                  <a:lnTo>
                    <a:pt x="45" y="52"/>
                  </a:lnTo>
                  <a:lnTo>
                    <a:pt x="66" y="55"/>
                  </a:lnTo>
                  <a:lnTo>
                    <a:pt x="73" y="46"/>
                  </a:lnTo>
                  <a:lnTo>
                    <a:pt x="73" y="33"/>
                  </a:lnTo>
                  <a:lnTo>
                    <a:pt x="100" y="12"/>
                  </a:lnTo>
                  <a:lnTo>
                    <a:pt x="111" y="16"/>
                  </a:lnTo>
                  <a:lnTo>
                    <a:pt x="138" y="0"/>
                  </a:lnTo>
                  <a:lnTo>
                    <a:pt x="148" y="9"/>
                  </a:lnTo>
                  <a:lnTo>
                    <a:pt x="151" y="34"/>
                  </a:lnTo>
                  <a:lnTo>
                    <a:pt x="171" y="61"/>
                  </a:lnTo>
                  <a:lnTo>
                    <a:pt x="157" y="81"/>
                  </a:lnTo>
                  <a:lnTo>
                    <a:pt x="159" y="105"/>
                  </a:lnTo>
                  <a:lnTo>
                    <a:pt x="211" y="156"/>
                  </a:lnTo>
                  <a:lnTo>
                    <a:pt x="201" y="153"/>
                  </a:lnTo>
                  <a:lnTo>
                    <a:pt x="175" y="169"/>
                  </a:lnTo>
                  <a:lnTo>
                    <a:pt x="135" y="151"/>
                  </a:lnTo>
                  <a:lnTo>
                    <a:pt x="126" y="163"/>
                  </a:lnTo>
                  <a:lnTo>
                    <a:pt x="87" y="172"/>
                  </a:lnTo>
                  <a:lnTo>
                    <a:pt x="87" y="153"/>
                  </a:lnTo>
                  <a:lnTo>
                    <a:pt x="76" y="144"/>
                  </a:lnTo>
                  <a:lnTo>
                    <a:pt x="67" y="160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0" name="Bremerhaven"/>
            <p:cNvSpPr>
              <a:spLocks/>
            </p:cNvSpPr>
            <p:nvPr userDrawn="1"/>
          </p:nvSpPr>
          <p:spPr bwMode="auto">
            <a:xfrm>
              <a:off x="6040438" y="2168525"/>
              <a:ext cx="109538" cy="14605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2"/>
                </a:cxn>
                <a:cxn ang="0">
                  <a:pos x="52" y="2"/>
                </a:cxn>
                <a:cxn ang="0">
                  <a:pos x="54" y="2"/>
                </a:cxn>
                <a:cxn ang="0">
                  <a:pos x="70" y="22"/>
                </a:cxn>
                <a:cxn ang="0">
                  <a:pos x="58" y="32"/>
                </a:cxn>
                <a:cxn ang="0">
                  <a:pos x="64" y="80"/>
                </a:cxn>
                <a:cxn ang="0">
                  <a:pos x="56" y="92"/>
                </a:cxn>
                <a:cxn ang="0">
                  <a:pos x="31" y="94"/>
                </a:cxn>
                <a:cxn ang="0">
                  <a:pos x="19" y="61"/>
                </a:cxn>
                <a:cxn ang="0">
                  <a:pos x="21" y="59"/>
                </a:cxn>
                <a:cxn ang="0">
                  <a:pos x="23" y="41"/>
                </a:cxn>
                <a:cxn ang="0">
                  <a:pos x="0" y="1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70" h="94">
                  <a:moveTo>
                    <a:pt x="19" y="0"/>
                  </a:moveTo>
                  <a:lnTo>
                    <a:pt x="19" y="0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70" y="22"/>
                  </a:lnTo>
                  <a:lnTo>
                    <a:pt x="58" y="32"/>
                  </a:lnTo>
                  <a:lnTo>
                    <a:pt x="64" y="80"/>
                  </a:lnTo>
                  <a:lnTo>
                    <a:pt x="56" y="92"/>
                  </a:lnTo>
                  <a:lnTo>
                    <a:pt x="31" y="94"/>
                  </a:lnTo>
                  <a:lnTo>
                    <a:pt x="19" y="61"/>
                  </a:lnTo>
                  <a:lnTo>
                    <a:pt x="21" y="59"/>
                  </a:lnTo>
                  <a:lnTo>
                    <a:pt x="23" y="41"/>
                  </a:lnTo>
                  <a:lnTo>
                    <a:pt x="0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1" name="Mecklenburg-Vorpommern"/>
            <p:cNvSpPr>
              <a:spLocks/>
            </p:cNvSpPr>
            <p:nvPr userDrawn="1"/>
          </p:nvSpPr>
          <p:spPr bwMode="auto">
            <a:xfrm>
              <a:off x="6931124" y="1628321"/>
              <a:ext cx="1523902" cy="964018"/>
            </a:xfrm>
            <a:custGeom>
              <a:avLst/>
              <a:gdLst/>
              <a:ahLst/>
              <a:cxnLst>
                <a:cxn ang="0">
                  <a:pos x="65" y="227"/>
                </a:cxn>
                <a:cxn ang="0">
                  <a:pos x="73" y="354"/>
                </a:cxn>
                <a:cxn ang="0">
                  <a:pos x="47" y="385"/>
                </a:cxn>
                <a:cxn ang="0">
                  <a:pos x="10" y="440"/>
                </a:cxn>
                <a:cxn ang="0">
                  <a:pos x="100" y="561"/>
                </a:cxn>
                <a:cxn ang="0">
                  <a:pos x="178" y="600"/>
                </a:cxn>
                <a:cxn ang="0">
                  <a:pos x="274" y="618"/>
                </a:cxn>
                <a:cxn ang="0">
                  <a:pos x="280" y="604"/>
                </a:cxn>
                <a:cxn ang="0">
                  <a:pos x="260" y="579"/>
                </a:cxn>
                <a:cxn ang="0">
                  <a:pos x="250" y="555"/>
                </a:cxn>
                <a:cxn ang="0">
                  <a:pos x="282" y="530"/>
                </a:cxn>
                <a:cxn ang="0">
                  <a:pos x="311" y="510"/>
                </a:cxn>
                <a:cxn ang="0">
                  <a:pos x="317" y="510"/>
                </a:cxn>
                <a:cxn ang="0">
                  <a:pos x="372" y="501"/>
                </a:cxn>
                <a:cxn ang="0">
                  <a:pos x="381" y="479"/>
                </a:cxn>
                <a:cxn ang="0">
                  <a:pos x="583" y="548"/>
                </a:cxn>
                <a:cxn ang="0">
                  <a:pos x="618" y="563"/>
                </a:cxn>
                <a:cxn ang="0">
                  <a:pos x="655" y="530"/>
                </a:cxn>
                <a:cxn ang="0">
                  <a:pos x="686" y="530"/>
                </a:cxn>
                <a:cxn ang="0">
                  <a:pos x="718" y="512"/>
                </a:cxn>
                <a:cxn ang="0">
                  <a:pos x="735" y="510"/>
                </a:cxn>
                <a:cxn ang="0">
                  <a:pos x="755" y="499"/>
                </a:cxn>
                <a:cxn ang="0">
                  <a:pos x="784" y="446"/>
                </a:cxn>
                <a:cxn ang="0">
                  <a:pos x="862" y="430"/>
                </a:cxn>
                <a:cxn ang="0">
                  <a:pos x="880" y="421"/>
                </a:cxn>
                <a:cxn ang="0">
                  <a:pos x="925" y="497"/>
                </a:cxn>
                <a:cxn ang="0">
                  <a:pos x="970" y="464"/>
                </a:cxn>
                <a:cxn ang="0">
                  <a:pos x="927" y="295"/>
                </a:cxn>
                <a:cxn ang="0">
                  <a:pos x="913" y="290"/>
                </a:cxn>
                <a:cxn ang="0">
                  <a:pos x="841" y="274"/>
                </a:cxn>
                <a:cxn ang="0">
                  <a:pos x="819" y="239"/>
                </a:cxn>
                <a:cxn ang="0">
                  <a:pos x="837" y="213"/>
                </a:cxn>
                <a:cxn ang="0">
                  <a:pos x="798" y="131"/>
                </a:cxn>
                <a:cxn ang="0">
                  <a:pos x="727" y="139"/>
                </a:cxn>
                <a:cxn ang="0">
                  <a:pos x="604" y="28"/>
                </a:cxn>
                <a:cxn ang="0">
                  <a:pos x="573" y="6"/>
                </a:cxn>
                <a:cxn ang="0">
                  <a:pos x="487" y="32"/>
                </a:cxn>
                <a:cxn ang="0">
                  <a:pos x="456" y="63"/>
                </a:cxn>
                <a:cxn ang="0">
                  <a:pos x="448" y="57"/>
                </a:cxn>
                <a:cxn ang="0">
                  <a:pos x="546" y="12"/>
                </a:cxn>
                <a:cxn ang="0">
                  <a:pos x="549" y="0"/>
                </a:cxn>
                <a:cxn ang="0">
                  <a:pos x="454" y="8"/>
                </a:cxn>
                <a:cxn ang="0">
                  <a:pos x="227" y="168"/>
                </a:cxn>
                <a:cxn ang="0">
                  <a:pos x="229" y="227"/>
                </a:cxn>
                <a:cxn ang="0">
                  <a:pos x="209" y="252"/>
                </a:cxn>
                <a:cxn ang="0">
                  <a:pos x="116" y="200"/>
                </a:cxn>
                <a:cxn ang="0">
                  <a:pos x="65" y="227"/>
                </a:cxn>
              </a:cxnLst>
              <a:rect l="0" t="0" r="r" b="b"/>
              <a:pathLst>
                <a:path w="979" h="618">
                  <a:moveTo>
                    <a:pt x="65" y="227"/>
                  </a:moveTo>
                  <a:lnTo>
                    <a:pt x="65" y="227"/>
                  </a:lnTo>
                  <a:lnTo>
                    <a:pt x="35" y="303"/>
                  </a:lnTo>
                  <a:lnTo>
                    <a:pt x="73" y="354"/>
                  </a:lnTo>
                  <a:lnTo>
                    <a:pt x="69" y="370"/>
                  </a:lnTo>
                  <a:lnTo>
                    <a:pt x="47" y="385"/>
                  </a:lnTo>
                  <a:lnTo>
                    <a:pt x="43" y="413"/>
                  </a:lnTo>
                  <a:lnTo>
                    <a:pt x="10" y="440"/>
                  </a:lnTo>
                  <a:lnTo>
                    <a:pt x="0" y="477"/>
                  </a:lnTo>
                  <a:lnTo>
                    <a:pt x="100" y="561"/>
                  </a:lnTo>
                  <a:lnTo>
                    <a:pt x="141" y="563"/>
                  </a:lnTo>
                  <a:lnTo>
                    <a:pt x="178" y="600"/>
                  </a:lnTo>
                  <a:lnTo>
                    <a:pt x="207" y="594"/>
                  </a:lnTo>
                  <a:lnTo>
                    <a:pt x="274" y="618"/>
                  </a:lnTo>
                  <a:lnTo>
                    <a:pt x="280" y="612"/>
                  </a:lnTo>
                  <a:lnTo>
                    <a:pt x="280" y="604"/>
                  </a:lnTo>
                  <a:lnTo>
                    <a:pt x="272" y="587"/>
                  </a:lnTo>
                  <a:lnTo>
                    <a:pt x="260" y="579"/>
                  </a:lnTo>
                  <a:lnTo>
                    <a:pt x="256" y="579"/>
                  </a:lnTo>
                  <a:lnTo>
                    <a:pt x="250" y="555"/>
                  </a:lnTo>
                  <a:lnTo>
                    <a:pt x="260" y="538"/>
                  </a:lnTo>
                  <a:lnTo>
                    <a:pt x="282" y="530"/>
                  </a:lnTo>
                  <a:lnTo>
                    <a:pt x="288" y="530"/>
                  </a:lnTo>
                  <a:lnTo>
                    <a:pt x="311" y="510"/>
                  </a:lnTo>
                  <a:lnTo>
                    <a:pt x="315" y="510"/>
                  </a:lnTo>
                  <a:lnTo>
                    <a:pt x="317" y="510"/>
                  </a:lnTo>
                  <a:lnTo>
                    <a:pt x="317" y="518"/>
                  </a:lnTo>
                  <a:lnTo>
                    <a:pt x="372" y="501"/>
                  </a:lnTo>
                  <a:lnTo>
                    <a:pt x="372" y="489"/>
                  </a:lnTo>
                  <a:lnTo>
                    <a:pt x="381" y="479"/>
                  </a:lnTo>
                  <a:lnTo>
                    <a:pt x="389" y="475"/>
                  </a:lnTo>
                  <a:lnTo>
                    <a:pt x="583" y="548"/>
                  </a:lnTo>
                  <a:lnTo>
                    <a:pt x="612" y="548"/>
                  </a:lnTo>
                  <a:lnTo>
                    <a:pt x="618" y="563"/>
                  </a:lnTo>
                  <a:lnTo>
                    <a:pt x="651" y="548"/>
                  </a:lnTo>
                  <a:lnTo>
                    <a:pt x="655" y="530"/>
                  </a:lnTo>
                  <a:lnTo>
                    <a:pt x="671" y="522"/>
                  </a:lnTo>
                  <a:lnTo>
                    <a:pt x="686" y="530"/>
                  </a:lnTo>
                  <a:lnTo>
                    <a:pt x="706" y="514"/>
                  </a:lnTo>
                  <a:lnTo>
                    <a:pt x="718" y="512"/>
                  </a:lnTo>
                  <a:lnTo>
                    <a:pt x="733" y="518"/>
                  </a:lnTo>
                  <a:lnTo>
                    <a:pt x="735" y="510"/>
                  </a:lnTo>
                  <a:lnTo>
                    <a:pt x="739" y="503"/>
                  </a:lnTo>
                  <a:lnTo>
                    <a:pt x="755" y="499"/>
                  </a:lnTo>
                  <a:lnTo>
                    <a:pt x="772" y="454"/>
                  </a:lnTo>
                  <a:lnTo>
                    <a:pt x="784" y="446"/>
                  </a:lnTo>
                  <a:lnTo>
                    <a:pt x="845" y="450"/>
                  </a:lnTo>
                  <a:lnTo>
                    <a:pt x="862" y="430"/>
                  </a:lnTo>
                  <a:lnTo>
                    <a:pt x="876" y="421"/>
                  </a:lnTo>
                  <a:lnTo>
                    <a:pt x="880" y="421"/>
                  </a:lnTo>
                  <a:lnTo>
                    <a:pt x="907" y="446"/>
                  </a:lnTo>
                  <a:lnTo>
                    <a:pt x="925" y="497"/>
                  </a:lnTo>
                  <a:lnTo>
                    <a:pt x="940" y="495"/>
                  </a:lnTo>
                  <a:lnTo>
                    <a:pt x="970" y="464"/>
                  </a:lnTo>
                  <a:lnTo>
                    <a:pt x="979" y="462"/>
                  </a:lnTo>
                  <a:lnTo>
                    <a:pt x="927" y="295"/>
                  </a:lnTo>
                  <a:lnTo>
                    <a:pt x="925" y="290"/>
                  </a:lnTo>
                  <a:lnTo>
                    <a:pt x="913" y="290"/>
                  </a:lnTo>
                  <a:lnTo>
                    <a:pt x="895" y="297"/>
                  </a:lnTo>
                  <a:lnTo>
                    <a:pt x="841" y="274"/>
                  </a:lnTo>
                  <a:lnTo>
                    <a:pt x="817" y="249"/>
                  </a:lnTo>
                  <a:lnTo>
                    <a:pt x="819" y="239"/>
                  </a:lnTo>
                  <a:lnTo>
                    <a:pt x="837" y="219"/>
                  </a:lnTo>
                  <a:lnTo>
                    <a:pt x="837" y="213"/>
                  </a:lnTo>
                  <a:lnTo>
                    <a:pt x="804" y="174"/>
                  </a:lnTo>
                  <a:lnTo>
                    <a:pt x="798" y="131"/>
                  </a:lnTo>
                  <a:lnTo>
                    <a:pt x="782" y="116"/>
                  </a:lnTo>
                  <a:lnTo>
                    <a:pt x="727" y="139"/>
                  </a:lnTo>
                  <a:lnTo>
                    <a:pt x="620" y="69"/>
                  </a:lnTo>
                  <a:lnTo>
                    <a:pt x="604" y="28"/>
                  </a:lnTo>
                  <a:lnTo>
                    <a:pt x="579" y="4"/>
                  </a:lnTo>
                  <a:lnTo>
                    <a:pt x="573" y="6"/>
                  </a:lnTo>
                  <a:lnTo>
                    <a:pt x="559" y="24"/>
                  </a:lnTo>
                  <a:lnTo>
                    <a:pt x="487" y="32"/>
                  </a:lnTo>
                  <a:lnTo>
                    <a:pt x="465" y="61"/>
                  </a:lnTo>
                  <a:lnTo>
                    <a:pt x="456" y="63"/>
                  </a:lnTo>
                  <a:lnTo>
                    <a:pt x="452" y="61"/>
                  </a:lnTo>
                  <a:lnTo>
                    <a:pt x="448" y="57"/>
                  </a:lnTo>
                  <a:lnTo>
                    <a:pt x="460" y="26"/>
                  </a:lnTo>
                  <a:lnTo>
                    <a:pt x="546" y="12"/>
                  </a:lnTo>
                  <a:lnTo>
                    <a:pt x="553" y="4"/>
                  </a:lnTo>
                  <a:lnTo>
                    <a:pt x="549" y="0"/>
                  </a:lnTo>
                  <a:lnTo>
                    <a:pt x="471" y="0"/>
                  </a:lnTo>
                  <a:lnTo>
                    <a:pt x="454" y="8"/>
                  </a:lnTo>
                  <a:lnTo>
                    <a:pt x="377" y="116"/>
                  </a:lnTo>
                  <a:lnTo>
                    <a:pt x="227" y="168"/>
                  </a:lnTo>
                  <a:lnTo>
                    <a:pt x="239" y="184"/>
                  </a:lnTo>
                  <a:lnTo>
                    <a:pt x="229" y="227"/>
                  </a:lnTo>
                  <a:lnTo>
                    <a:pt x="211" y="249"/>
                  </a:lnTo>
                  <a:lnTo>
                    <a:pt x="209" y="252"/>
                  </a:lnTo>
                  <a:lnTo>
                    <a:pt x="137" y="202"/>
                  </a:lnTo>
                  <a:lnTo>
                    <a:pt x="116" y="200"/>
                  </a:lnTo>
                  <a:lnTo>
                    <a:pt x="65" y="22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2" name="Schleswig-Holstein"/>
            <p:cNvSpPr>
              <a:spLocks/>
            </p:cNvSpPr>
            <p:nvPr userDrawn="1"/>
          </p:nvSpPr>
          <p:spPr bwMode="auto">
            <a:xfrm>
              <a:off x="6104575" y="1333500"/>
              <a:ext cx="1027349" cy="1048253"/>
            </a:xfrm>
            <a:custGeom>
              <a:avLst/>
              <a:gdLst/>
              <a:ahLst/>
              <a:cxnLst>
                <a:cxn ang="0">
                  <a:pos x="168" y="449"/>
                </a:cxn>
                <a:cxn ang="0">
                  <a:pos x="58" y="373"/>
                </a:cxn>
                <a:cxn ang="0">
                  <a:pos x="74" y="369"/>
                </a:cxn>
                <a:cxn ang="0">
                  <a:pos x="103" y="379"/>
                </a:cxn>
                <a:cxn ang="0">
                  <a:pos x="91" y="340"/>
                </a:cxn>
                <a:cxn ang="0">
                  <a:pos x="64" y="340"/>
                </a:cxn>
                <a:cxn ang="0">
                  <a:pos x="56" y="328"/>
                </a:cxn>
                <a:cxn ang="0">
                  <a:pos x="62" y="291"/>
                </a:cxn>
                <a:cxn ang="0">
                  <a:pos x="95" y="281"/>
                </a:cxn>
                <a:cxn ang="0">
                  <a:pos x="111" y="245"/>
                </a:cxn>
                <a:cxn ang="0">
                  <a:pos x="115" y="234"/>
                </a:cxn>
                <a:cxn ang="0">
                  <a:pos x="11" y="271"/>
                </a:cxn>
                <a:cxn ang="0">
                  <a:pos x="2" y="238"/>
                </a:cxn>
                <a:cxn ang="0">
                  <a:pos x="109" y="191"/>
                </a:cxn>
                <a:cxn ang="0">
                  <a:pos x="50" y="96"/>
                </a:cxn>
                <a:cxn ang="0">
                  <a:pos x="23" y="15"/>
                </a:cxn>
                <a:cxn ang="0">
                  <a:pos x="197" y="72"/>
                </a:cxn>
                <a:cxn ang="0">
                  <a:pos x="267" y="27"/>
                </a:cxn>
                <a:cxn ang="0">
                  <a:pos x="340" y="72"/>
                </a:cxn>
                <a:cxn ang="0">
                  <a:pos x="351" y="53"/>
                </a:cxn>
                <a:cxn ang="0">
                  <a:pos x="359" y="55"/>
                </a:cxn>
                <a:cxn ang="0">
                  <a:pos x="342" y="199"/>
                </a:cxn>
                <a:cxn ang="0">
                  <a:pos x="351" y="201"/>
                </a:cxn>
                <a:cxn ang="0">
                  <a:pos x="414" y="211"/>
                </a:cxn>
                <a:cxn ang="0">
                  <a:pos x="574" y="254"/>
                </a:cxn>
                <a:cxn ang="0">
                  <a:pos x="660" y="240"/>
                </a:cxn>
                <a:cxn ang="0">
                  <a:pos x="641" y="264"/>
                </a:cxn>
                <a:cxn ang="0">
                  <a:pos x="568" y="369"/>
                </a:cxn>
                <a:cxn ang="0">
                  <a:pos x="568" y="391"/>
                </a:cxn>
                <a:cxn ang="0">
                  <a:pos x="574" y="500"/>
                </a:cxn>
                <a:cxn ang="0">
                  <a:pos x="602" y="561"/>
                </a:cxn>
                <a:cxn ang="0">
                  <a:pos x="576" y="600"/>
                </a:cxn>
                <a:cxn ang="0">
                  <a:pos x="531" y="672"/>
                </a:cxn>
                <a:cxn ang="0">
                  <a:pos x="424" y="600"/>
                </a:cxn>
                <a:cxn ang="0">
                  <a:pos x="435" y="561"/>
                </a:cxn>
                <a:cxn ang="0">
                  <a:pos x="418" y="524"/>
                </a:cxn>
                <a:cxn ang="0">
                  <a:pos x="412" y="502"/>
                </a:cxn>
                <a:cxn ang="0">
                  <a:pos x="379" y="512"/>
                </a:cxn>
                <a:cxn ang="0">
                  <a:pos x="344" y="529"/>
                </a:cxn>
                <a:cxn ang="0">
                  <a:pos x="330" y="553"/>
                </a:cxn>
                <a:cxn ang="0">
                  <a:pos x="293" y="586"/>
                </a:cxn>
                <a:cxn ang="0">
                  <a:pos x="254" y="572"/>
                </a:cxn>
                <a:cxn ang="0">
                  <a:pos x="169" y="464"/>
                </a:cxn>
              </a:cxnLst>
              <a:rect l="0" t="0" r="r" b="b"/>
              <a:pathLst>
                <a:path w="660" h="672">
                  <a:moveTo>
                    <a:pt x="169" y="464"/>
                  </a:moveTo>
                  <a:lnTo>
                    <a:pt x="168" y="449"/>
                  </a:lnTo>
                  <a:lnTo>
                    <a:pt x="93" y="430"/>
                  </a:lnTo>
                  <a:lnTo>
                    <a:pt x="58" y="373"/>
                  </a:lnTo>
                  <a:lnTo>
                    <a:pt x="62" y="369"/>
                  </a:lnTo>
                  <a:lnTo>
                    <a:pt x="74" y="369"/>
                  </a:lnTo>
                  <a:lnTo>
                    <a:pt x="97" y="383"/>
                  </a:lnTo>
                  <a:lnTo>
                    <a:pt x="103" y="379"/>
                  </a:lnTo>
                  <a:lnTo>
                    <a:pt x="105" y="365"/>
                  </a:lnTo>
                  <a:lnTo>
                    <a:pt x="91" y="340"/>
                  </a:lnTo>
                  <a:lnTo>
                    <a:pt x="86" y="336"/>
                  </a:lnTo>
                  <a:lnTo>
                    <a:pt x="64" y="340"/>
                  </a:lnTo>
                  <a:lnTo>
                    <a:pt x="58" y="336"/>
                  </a:lnTo>
                  <a:lnTo>
                    <a:pt x="56" y="328"/>
                  </a:lnTo>
                  <a:lnTo>
                    <a:pt x="66" y="295"/>
                  </a:lnTo>
                  <a:lnTo>
                    <a:pt x="62" y="291"/>
                  </a:lnTo>
                  <a:lnTo>
                    <a:pt x="72" y="281"/>
                  </a:lnTo>
                  <a:lnTo>
                    <a:pt x="95" y="281"/>
                  </a:lnTo>
                  <a:lnTo>
                    <a:pt x="117" y="248"/>
                  </a:lnTo>
                  <a:lnTo>
                    <a:pt x="111" y="245"/>
                  </a:lnTo>
                  <a:lnTo>
                    <a:pt x="115" y="236"/>
                  </a:lnTo>
                  <a:lnTo>
                    <a:pt x="115" y="234"/>
                  </a:lnTo>
                  <a:lnTo>
                    <a:pt x="82" y="262"/>
                  </a:lnTo>
                  <a:lnTo>
                    <a:pt x="11" y="271"/>
                  </a:lnTo>
                  <a:lnTo>
                    <a:pt x="0" y="252"/>
                  </a:lnTo>
                  <a:lnTo>
                    <a:pt x="2" y="238"/>
                  </a:lnTo>
                  <a:lnTo>
                    <a:pt x="105" y="203"/>
                  </a:lnTo>
                  <a:lnTo>
                    <a:pt x="109" y="191"/>
                  </a:lnTo>
                  <a:lnTo>
                    <a:pt x="58" y="96"/>
                  </a:lnTo>
                  <a:lnTo>
                    <a:pt x="50" y="96"/>
                  </a:lnTo>
                  <a:lnTo>
                    <a:pt x="41" y="90"/>
                  </a:lnTo>
                  <a:lnTo>
                    <a:pt x="23" y="15"/>
                  </a:lnTo>
                  <a:lnTo>
                    <a:pt x="29" y="0"/>
                  </a:lnTo>
                  <a:lnTo>
                    <a:pt x="197" y="72"/>
                  </a:lnTo>
                  <a:lnTo>
                    <a:pt x="258" y="27"/>
                  </a:lnTo>
                  <a:lnTo>
                    <a:pt x="267" y="27"/>
                  </a:lnTo>
                  <a:lnTo>
                    <a:pt x="326" y="72"/>
                  </a:lnTo>
                  <a:lnTo>
                    <a:pt x="340" y="72"/>
                  </a:lnTo>
                  <a:lnTo>
                    <a:pt x="346" y="55"/>
                  </a:lnTo>
                  <a:lnTo>
                    <a:pt x="351" y="53"/>
                  </a:lnTo>
                  <a:lnTo>
                    <a:pt x="355" y="53"/>
                  </a:lnTo>
                  <a:lnTo>
                    <a:pt x="359" y="55"/>
                  </a:lnTo>
                  <a:lnTo>
                    <a:pt x="375" y="156"/>
                  </a:lnTo>
                  <a:lnTo>
                    <a:pt x="342" y="199"/>
                  </a:lnTo>
                  <a:lnTo>
                    <a:pt x="344" y="201"/>
                  </a:lnTo>
                  <a:lnTo>
                    <a:pt x="351" y="201"/>
                  </a:lnTo>
                  <a:lnTo>
                    <a:pt x="389" y="195"/>
                  </a:lnTo>
                  <a:lnTo>
                    <a:pt x="414" y="211"/>
                  </a:lnTo>
                  <a:lnTo>
                    <a:pt x="475" y="209"/>
                  </a:lnTo>
                  <a:lnTo>
                    <a:pt x="574" y="254"/>
                  </a:lnTo>
                  <a:lnTo>
                    <a:pt x="654" y="232"/>
                  </a:lnTo>
                  <a:lnTo>
                    <a:pt x="660" y="240"/>
                  </a:lnTo>
                  <a:lnTo>
                    <a:pt x="660" y="244"/>
                  </a:lnTo>
                  <a:lnTo>
                    <a:pt x="641" y="264"/>
                  </a:lnTo>
                  <a:lnTo>
                    <a:pt x="643" y="316"/>
                  </a:lnTo>
                  <a:lnTo>
                    <a:pt x="568" y="369"/>
                  </a:lnTo>
                  <a:lnTo>
                    <a:pt x="564" y="375"/>
                  </a:lnTo>
                  <a:lnTo>
                    <a:pt x="568" y="391"/>
                  </a:lnTo>
                  <a:lnTo>
                    <a:pt x="596" y="416"/>
                  </a:lnTo>
                  <a:lnTo>
                    <a:pt x="574" y="500"/>
                  </a:lnTo>
                  <a:lnTo>
                    <a:pt x="607" y="542"/>
                  </a:lnTo>
                  <a:lnTo>
                    <a:pt x="602" y="561"/>
                  </a:lnTo>
                  <a:lnTo>
                    <a:pt x="576" y="572"/>
                  </a:lnTo>
                  <a:lnTo>
                    <a:pt x="576" y="600"/>
                  </a:lnTo>
                  <a:lnTo>
                    <a:pt x="541" y="641"/>
                  </a:lnTo>
                  <a:lnTo>
                    <a:pt x="531" y="672"/>
                  </a:lnTo>
                  <a:lnTo>
                    <a:pt x="486" y="660"/>
                  </a:lnTo>
                  <a:lnTo>
                    <a:pt x="424" y="600"/>
                  </a:lnTo>
                  <a:lnTo>
                    <a:pt x="424" y="572"/>
                  </a:lnTo>
                  <a:lnTo>
                    <a:pt x="435" y="561"/>
                  </a:lnTo>
                  <a:lnTo>
                    <a:pt x="435" y="555"/>
                  </a:lnTo>
                  <a:lnTo>
                    <a:pt x="418" y="524"/>
                  </a:lnTo>
                  <a:lnTo>
                    <a:pt x="416" y="510"/>
                  </a:lnTo>
                  <a:lnTo>
                    <a:pt x="412" y="502"/>
                  </a:lnTo>
                  <a:lnTo>
                    <a:pt x="402" y="498"/>
                  </a:lnTo>
                  <a:lnTo>
                    <a:pt x="379" y="512"/>
                  </a:lnTo>
                  <a:lnTo>
                    <a:pt x="367" y="508"/>
                  </a:lnTo>
                  <a:lnTo>
                    <a:pt x="344" y="529"/>
                  </a:lnTo>
                  <a:lnTo>
                    <a:pt x="340" y="545"/>
                  </a:lnTo>
                  <a:lnTo>
                    <a:pt x="330" y="553"/>
                  </a:lnTo>
                  <a:lnTo>
                    <a:pt x="312" y="547"/>
                  </a:lnTo>
                  <a:lnTo>
                    <a:pt x="293" y="586"/>
                  </a:lnTo>
                  <a:lnTo>
                    <a:pt x="287" y="590"/>
                  </a:lnTo>
                  <a:lnTo>
                    <a:pt x="254" y="572"/>
                  </a:lnTo>
                  <a:lnTo>
                    <a:pt x="177" y="473"/>
                  </a:lnTo>
                  <a:lnTo>
                    <a:pt x="169" y="464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3" name="Niedersachsen"/>
            <p:cNvSpPr>
              <a:spLocks/>
            </p:cNvSpPr>
            <p:nvPr userDrawn="1"/>
          </p:nvSpPr>
          <p:spPr bwMode="auto">
            <a:xfrm>
              <a:off x="5337176" y="2021416"/>
              <a:ext cx="1998662" cy="1734609"/>
            </a:xfrm>
            <a:custGeom>
              <a:avLst/>
              <a:gdLst/>
              <a:ahLst/>
              <a:cxnLst>
                <a:cxn ang="0">
                  <a:pos x="950" y="993"/>
                </a:cxn>
                <a:cxn ang="0">
                  <a:pos x="940" y="1028"/>
                </a:cxn>
                <a:cxn ang="0">
                  <a:pos x="815" y="1052"/>
                </a:cxn>
                <a:cxn ang="0">
                  <a:pos x="811" y="1071"/>
                </a:cxn>
                <a:cxn ang="0">
                  <a:pos x="758" y="1073"/>
                </a:cxn>
                <a:cxn ang="0">
                  <a:pos x="786" y="1112"/>
                </a:cxn>
                <a:cxn ang="0">
                  <a:pos x="729" y="1077"/>
                </a:cxn>
                <a:cxn ang="0">
                  <a:pos x="751" y="1026"/>
                </a:cxn>
                <a:cxn ang="0">
                  <a:pos x="700" y="972"/>
                </a:cxn>
                <a:cxn ang="0">
                  <a:pos x="688" y="872"/>
                </a:cxn>
                <a:cxn ang="0">
                  <a:pos x="670" y="825"/>
                </a:cxn>
                <a:cxn ang="0">
                  <a:pos x="639" y="759"/>
                </a:cxn>
                <a:cxn ang="0">
                  <a:pos x="633" y="724"/>
                </a:cxn>
                <a:cxn ang="0">
                  <a:pos x="600" y="690"/>
                </a:cxn>
                <a:cxn ang="0">
                  <a:pos x="641" y="598"/>
                </a:cxn>
                <a:cxn ang="0">
                  <a:pos x="618" y="554"/>
                </a:cxn>
                <a:cxn ang="0">
                  <a:pos x="518" y="602"/>
                </a:cxn>
                <a:cxn ang="0">
                  <a:pos x="504" y="557"/>
                </a:cxn>
                <a:cxn ang="0">
                  <a:pos x="416" y="581"/>
                </a:cxn>
                <a:cxn ang="0">
                  <a:pos x="450" y="690"/>
                </a:cxn>
                <a:cxn ang="0">
                  <a:pos x="446" y="724"/>
                </a:cxn>
                <a:cxn ang="0">
                  <a:pos x="299" y="745"/>
                </a:cxn>
                <a:cxn ang="0">
                  <a:pos x="330" y="718"/>
                </a:cxn>
                <a:cxn ang="0">
                  <a:pos x="350" y="704"/>
                </a:cxn>
                <a:cxn ang="0">
                  <a:pos x="311" y="663"/>
                </a:cxn>
                <a:cxn ang="0">
                  <a:pos x="319" y="595"/>
                </a:cxn>
                <a:cxn ang="0">
                  <a:pos x="258" y="565"/>
                </a:cxn>
                <a:cxn ang="0">
                  <a:pos x="223" y="581"/>
                </a:cxn>
                <a:cxn ang="0">
                  <a:pos x="207" y="620"/>
                </a:cxn>
                <a:cxn ang="0">
                  <a:pos x="96" y="661"/>
                </a:cxn>
                <a:cxn ang="0">
                  <a:pos x="94" y="630"/>
                </a:cxn>
                <a:cxn ang="0">
                  <a:pos x="63" y="616"/>
                </a:cxn>
                <a:cxn ang="0">
                  <a:pos x="14" y="526"/>
                </a:cxn>
                <a:cxn ang="0">
                  <a:pos x="133" y="255"/>
                </a:cxn>
                <a:cxn ang="0">
                  <a:pos x="74" y="208"/>
                </a:cxn>
                <a:cxn ang="0">
                  <a:pos x="102" y="139"/>
                </a:cxn>
                <a:cxn ang="0">
                  <a:pos x="90" y="120"/>
                </a:cxn>
                <a:cxn ang="0">
                  <a:pos x="371" y="163"/>
                </a:cxn>
                <a:cxn ang="0">
                  <a:pos x="338" y="169"/>
                </a:cxn>
                <a:cxn ang="0">
                  <a:pos x="397" y="196"/>
                </a:cxn>
                <a:cxn ang="0">
                  <a:pos x="391" y="137"/>
                </a:cxn>
                <a:cxn ang="0">
                  <a:pos x="407" y="116"/>
                </a:cxn>
                <a:cxn ang="0">
                  <a:pos x="473" y="147"/>
                </a:cxn>
                <a:cxn ang="0">
                  <a:pos x="495" y="4"/>
                </a:cxn>
                <a:cxn ang="0">
                  <a:pos x="663" y="24"/>
                </a:cxn>
                <a:cxn ang="0">
                  <a:pos x="829" y="210"/>
                </a:cxn>
                <a:cxn ang="0">
                  <a:pos x="850" y="227"/>
                </a:cxn>
                <a:cxn ang="0">
                  <a:pos x="932" y="225"/>
                </a:cxn>
                <a:cxn ang="0">
                  <a:pos x="1136" y="313"/>
                </a:cxn>
                <a:cxn ang="0">
                  <a:pos x="1198" y="346"/>
                </a:cxn>
                <a:cxn ang="0">
                  <a:pos x="1245" y="411"/>
                </a:cxn>
                <a:cxn ang="0">
                  <a:pos x="1118" y="446"/>
                </a:cxn>
                <a:cxn ang="0">
                  <a:pos x="1071" y="454"/>
                </a:cxn>
                <a:cxn ang="0">
                  <a:pos x="1069" y="495"/>
                </a:cxn>
                <a:cxn ang="0">
                  <a:pos x="1106" y="528"/>
                </a:cxn>
                <a:cxn ang="0">
                  <a:pos x="1122" y="712"/>
                </a:cxn>
                <a:cxn ang="0">
                  <a:pos x="1110" y="772"/>
                </a:cxn>
                <a:cxn ang="0">
                  <a:pos x="1036" y="867"/>
                </a:cxn>
                <a:cxn ang="0">
                  <a:pos x="1024" y="985"/>
                </a:cxn>
              </a:cxnLst>
              <a:rect l="0" t="0" r="r" b="b"/>
              <a:pathLst>
                <a:path w="1284" h="1112">
                  <a:moveTo>
                    <a:pt x="1016" y="987"/>
                  </a:moveTo>
                  <a:lnTo>
                    <a:pt x="962" y="960"/>
                  </a:lnTo>
                  <a:lnTo>
                    <a:pt x="950" y="993"/>
                  </a:lnTo>
                  <a:lnTo>
                    <a:pt x="942" y="999"/>
                  </a:lnTo>
                  <a:lnTo>
                    <a:pt x="942" y="1021"/>
                  </a:lnTo>
                  <a:lnTo>
                    <a:pt x="940" y="1028"/>
                  </a:lnTo>
                  <a:lnTo>
                    <a:pt x="850" y="1077"/>
                  </a:lnTo>
                  <a:lnTo>
                    <a:pt x="823" y="1052"/>
                  </a:lnTo>
                  <a:lnTo>
                    <a:pt x="815" y="1052"/>
                  </a:lnTo>
                  <a:lnTo>
                    <a:pt x="813" y="1056"/>
                  </a:lnTo>
                  <a:lnTo>
                    <a:pt x="815" y="1071"/>
                  </a:lnTo>
                  <a:lnTo>
                    <a:pt x="811" y="1071"/>
                  </a:lnTo>
                  <a:lnTo>
                    <a:pt x="807" y="1071"/>
                  </a:lnTo>
                  <a:lnTo>
                    <a:pt x="786" y="1060"/>
                  </a:lnTo>
                  <a:lnTo>
                    <a:pt x="758" y="1073"/>
                  </a:lnTo>
                  <a:lnTo>
                    <a:pt x="788" y="1101"/>
                  </a:lnTo>
                  <a:lnTo>
                    <a:pt x="788" y="1109"/>
                  </a:lnTo>
                  <a:lnTo>
                    <a:pt x="786" y="1112"/>
                  </a:lnTo>
                  <a:lnTo>
                    <a:pt x="737" y="1091"/>
                  </a:lnTo>
                  <a:lnTo>
                    <a:pt x="729" y="1085"/>
                  </a:lnTo>
                  <a:lnTo>
                    <a:pt x="729" y="1077"/>
                  </a:lnTo>
                  <a:lnTo>
                    <a:pt x="760" y="1050"/>
                  </a:lnTo>
                  <a:lnTo>
                    <a:pt x="760" y="1044"/>
                  </a:lnTo>
                  <a:lnTo>
                    <a:pt x="751" y="1026"/>
                  </a:lnTo>
                  <a:lnTo>
                    <a:pt x="768" y="999"/>
                  </a:lnTo>
                  <a:lnTo>
                    <a:pt x="766" y="960"/>
                  </a:lnTo>
                  <a:lnTo>
                    <a:pt x="700" y="972"/>
                  </a:lnTo>
                  <a:lnTo>
                    <a:pt x="682" y="964"/>
                  </a:lnTo>
                  <a:lnTo>
                    <a:pt x="692" y="882"/>
                  </a:lnTo>
                  <a:lnTo>
                    <a:pt x="688" y="872"/>
                  </a:lnTo>
                  <a:lnTo>
                    <a:pt x="676" y="868"/>
                  </a:lnTo>
                  <a:lnTo>
                    <a:pt x="680" y="835"/>
                  </a:lnTo>
                  <a:lnTo>
                    <a:pt x="670" y="825"/>
                  </a:lnTo>
                  <a:lnTo>
                    <a:pt x="651" y="823"/>
                  </a:lnTo>
                  <a:lnTo>
                    <a:pt x="651" y="774"/>
                  </a:lnTo>
                  <a:lnTo>
                    <a:pt x="639" y="759"/>
                  </a:lnTo>
                  <a:lnTo>
                    <a:pt x="612" y="747"/>
                  </a:lnTo>
                  <a:lnTo>
                    <a:pt x="608" y="718"/>
                  </a:lnTo>
                  <a:lnTo>
                    <a:pt x="633" y="724"/>
                  </a:lnTo>
                  <a:lnTo>
                    <a:pt x="633" y="702"/>
                  </a:lnTo>
                  <a:lnTo>
                    <a:pt x="631" y="694"/>
                  </a:lnTo>
                  <a:lnTo>
                    <a:pt x="600" y="690"/>
                  </a:lnTo>
                  <a:lnTo>
                    <a:pt x="614" y="641"/>
                  </a:lnTo>
                  <a:lnTo>
                    <a:pt x="631" y="628"/>
                  </a:lnTo>
                  <a:lnTo>
                    <a:pt x="641" y="598"/>
                  </a:lnTo>
                  <a:lnTo>
                    <a:pt x="635" y="583"/>
                  </a:lnTo>
                  <a:lnTo>
                    <a:pt x="641" y="567"/>
                  </a:lnTo>
                  <a:lnTo>
                    <a:pt x="618" y="554"/>
                  </a:lnTo>
                  <a:lnTo>
                    <a:pt x="584" y="589"/>
                  </a:lnTo>
                  <a:lnTo>
                    <a:pt x="584" y="595"/>
                  </a:lnTo>
                  <a:lnTo>
                    <a:pt x="518" y="602"/>
                  </a:lnTo>
                  <a:lnTo>
                    <a:pt x="512" y="591"/>
                  </a:lnTo>
                  <a:lnTo>
                    <a:pt x="510" y="561"/>
                  </a:lnTo>
                  <a:lnTo>
                    <a:pt x="504" y="557"/>
                  </a:lnTo>
                  <a:lnTo>
                    <a:pt x="465" y="563"/>
                  </a:lnTo>
                  <a:lnTo>
                    <a:pt x="430" y="585"/>
                  </a:lnTo>
                  <a:lnTo>
                    <a:pt x="416" y="581"/>
                  </a:lnTo>
                  <a:lnTo>
                    <a:pt x="409" y="602"/>
                  </a:lnTo>
                  <a:lnTo>
                    <a:pt x="446" y="624"/>
                  </a:lnTo>
                  <a:lnTo>
                    <a:pt x="450" y="690"/>
                  </a:lnTo>
                  <a:lnTo>
                    <a:pt x="469" y="698"/>
                  </a:lnTo>
                  <a:lnTo>
                    <a:pt x="469" y="704"/>
                  </a:lnTo>
                  <a:lnTo>
                    <a:pt x="446" y="724"/>
                  </a:lnTo>
                  <a:lnTo>
                    <a:pt x="418" y="720"/>
                  </a:lnTo>
                  <a:lnTo>
                    <a:pt x="307" y="751"/>
                  </a:lnTo>
                  <a:lnTo>
                    <a:pt x="299" y="745"/>
                  </a:lnTo>
                  <a:lnTo>
                    <a:pt x="297" y="733"/>
                  </a:lnTo>
                  <a:lnTo>
                    <a:pt x="305" y="724"/>
                  </a:lnTo>
                  <a:lnTo>
                    <a:pt x="330" y="718"/>
                  </a:lnTo>
                  <a:lnTo>
                    <a:pt x="332" y="712"/>
                  </a:lnTo>
                  <a:lnTo>
                    <a:pt x="338" y="706"/>
                  </a:lnTo>
                  <a:lnTo>
                    <a:pt x="350" y="704"/>
                  </a:lnTo>
                  <a:lnTo>
                    <a:pt x="342" y="677"/>
                  </a:lnTo>
                  <a:lnTo>
                    <a:pt x="323" y="677"/>
                  </a:lnTo>
                  <a:lnTo>
                    <a:pt x="311" y="663"/>
                  </a:lnTo>
                  <a:lnTo>
                    <a:pt x="336" y="622"/>
                  </a:lnTo>
                  <a:lnTo>
                    <a:pt x="336" y="614"/>
                  </a:lnTo>
                  <a:lnTo>
                    <a:pt x="319" y="595"/>
                  </a:lnTo>
                  <a:lnTo>
                    <a:pt x="262" y="579"/>
                  </a:lnTo>
                  <a:lnTo>
                    <a:pt x="262" y="573"/>
                  </a:lnTo>
                  <a:lnTo>
                    <a:pt x="258" y="565"/>
                  </a:lnTo>
                  <a:lnTo>
                    <a:pt x="229" y="550"/>
                  </a:lnTo>
                  <a:lnTo>
                    <a:pt x="205" y="573"/>
                  </a:lnTo>
                  <a:lnTo>
                    <a:pt x="223" y="581"/>
                  </a:lnTo>
                  <a:lnTo>
                    <a:pt x="201" y="608"/>
                  </a:lnTo>
                  <a:lnTo>
                    <a:pt x="207" y="616"/>
                  </a:lnTo>
                  <a:lnTo>
                    <a:pt x="207" y="620"/>
                  </a:lnTo>
                  <a:lnTo>
                    <a:pt x="143" y="665"/>
                  </a:lnTo>
                  <a:lnTo>
                    <a:pt x="106" y="665"/>
                  </a:lnTo>
                  <a:lnTo>
                    <a:pt x="96" y="661"/>
                  </a:lnTo>
                  <a:lnTo>
                    <a:pt x="86" y="647"/>
                  </a:lnTo>
                  <a:lnTo>
                    <a:pt x="88" y="638"/>
                  </a:lnTo>
                  <a:lnTo>
                    <a:pt x="94" y="630"/>
                  </a:lnTo>
                  <a:lnTo>
                    <a:pt x="94" y="622"/>
                  </a:lnTo>
                  <a:lnTo>
                    <a:pt x="76" y="602"/>
                  </a:lnTo>
                  <a:lnTo>
                    <a:pt x="63" y="616"/>
                  </a:lnTo>
                  <a:lnTo>
                    <a:pt x="0" y="589"/>
                  </a:lnTo>
                  <a:lnTo>
                    <a:pt x="0" y="544"/>
                  </a:lnTo>
                  <a:lnTo>
                    <a:pt x="14" y="526"/>
                  </a:lnTo>
                  <a:lnTo>
                    <a:pt x="94" y="532"/>
                  </a:lnTo>
                  <a:lnTo>
                    <a:pt x="104" y="520"/>
                  </a:lnTo>
                  <a:lnTo>
                    <a:pt x="133" y="255"/>
                  </a:lnTo>
                  <a:lnTo>
                    <a:pt x="149" y="239"/>
                  </a:lnTo>
                  <a:lnTo>
                    <a:pt x="151" y="231"/>
                  </a:lnTo>
                  <a:lnTo>
                    <a:pt x="74" y="208"/>
                  </a:lnTo>
                  <a:lnTo>
                    <a:pt x="68" y="198"/>
                  </a:lnTo>
                  <a:lnTo>
                    <a:pt x="74" y="157"/>
                  </a:lnTo>
                  <a:lnTo>
                    <a:pt x="102" y="139"/>
                  </a:lnTo>
                  <a:lnTo>
                    <a:pt x="104" y="135"/>
                  </a:lnTo>
                  <a:lnTo>
                    <a:pt x="104" y="129"/>
                  </a:lnTo>
                  <a:lnTo>
                    <a:pt x="90" y="120"/>
                  </a:lnTo>
                  <a:lnTo>
                    <a:pt x="125" y="86"/>
                  </a:lnTo>
                  <a:lnTo>
                    <a:pt x="336" y="75"/>
                  </a:lnTo>
                  <a:lnTo>
                    <a:pt x="371" y="163"/>
                  </a:lnTo>
                  <a:lnTo>
                    <a:pt x="364" y="161"/>
                  </a:lnTo>
                  <a:lnTo>
                    <a:pt x="342" y="167"/>
                  </a:lnTo>
                  <a:lnTo>
                    <a:pt x="338" y="169"/>
                  </a:lnTo>
                  <a:lnTo>
                    <a:pt x="338" y="174"/>
                  </a:lnTo>
                  <a:lnTo>
                    <a:pt x="383" y="196"/>
                  </a:lnTo>
                  <a:lnTo>
                    <a:pt x="397" y="196"/>
                  </a:lnTo>
                  <a:lnTo>
                    <a:pt x="399" y="194"/>
                  </a:lnTo>
                  <a:lnTo>
                    <a:pt x="412" y="165"/>
                  </a:lnTo>
                  <a:lnTo>
                    <a:pt x="391" y="137"/>
                  </a:lnTo>
                  <a:lnTo>
                    <a:pt x="391" y="133"/>
                  </a:lnTo>
                  <a:lnTo>
                    <a:pt x="395" y="126"/>
                  </a:lnTo>
                  <a:lnTo>
                    <a:pt x="407" y="116"/>
                  </a:lnTo>
                  <a:lnTo>
                    <a:pt x="457" y="151"/>
                  </a:lnTo>
                  <a:lnTo>
                    <a:pt x="469" y="151"/>
                  </a:lnTo>
                  <a:lnTo>
                    <a:pt x="473" y="147"/>
                  </a:lnTo>
                  <a:lnTo>
                    <a:pt x="475" y="143"/>
                  </a:lnTo>
                  <a:lnTo>
                    <a:pt x="452" y="98"/>
                  </a:lnTo>
                  <a:lnTo>
                    <a:pt x="495" y="4"/>
                  </a:lnTo>
                  <a:lnTo>
                    <a:pt x="504" y="0"/>
                  </a:lnTo>
                  <a:lnTo>
                    <a:pt x="538" y="20"/>
                  </a:lnTo>
                  <a:lnTo>
                    <a:pt x="663" y="24"/>
                  </a:lnTo>
                  <a:lnTo>
                    <a:pt x="823" y="215"/>
                  </a:lnTo>
                  <a:lnTo>
                    <a:pt x="825" y="215"/>
                  </a:lnTo>
                  <a:lnTo>
                    <a:pt x="829" y="210"/>
                  </a:lnTo>
                  <a:lnTo>
                    <a:pt x="833" y="200"/>
                  </a:lnTo>
                  <a:lnTo>
                    <a:pt x="848" y="210"/>
                  </a:lnTo>
                  <a:lnTo>
                    <a:pt x="850" y="227"/>
                  </a:lnTo>
                  <a:lnTo>
                    <a:pt x="885" y="219"/>
                  </a:lnTo>
                  <a:lnTo>
                    <a:pt x="895" y="208"/>
                  </a:lnTo>
                  <a:lnTo>
                    <a:pt x="932" y="225"/>
                  </a:lnTo>
                  <a:lnTo>
                    <a:pt x="962" y="210"/>
                  </a:lnTo>
                  <a:lnTo>
                    <a:pt x="1050" y="237"/>
                  </a:lnTo>
                  <a:lnTo>
                    <a:pt x="1136" y="313"/>
                  </a:lnTo>
                  <a:lnTo>
                    <a:pt x="1161" y="311"/>
                  </a:lnTo>
                  <a:lnTo>
                    <a:pt x="1169" y="315"/>
                  </a:lnTo>
                  <a:lnTo>
                    <a:pt x="1198" y="346"/>
                  </a:lnTo>
                  <a:lnTo>
                    <a:pt x="1235" y="339"/>
                  </a:lnTo>
                  <a:lnTo>
                    <a:pt x="1284" y="362"/>
                  </a:lnTo>
                  <a:lnTo>
                    <a:pt x="1245" y="411"/>
                  </a:lnTo>
                  <a:lnTo>
                    <a:pt x="1245" y="415"/>
                  </a:lnTo>
                  <a:lnTo>
                    <a:pt x="1247" y="421"/>
                  </a:lnTo>
                  <a:lnTo>
                    <a:pt x="1118" y="446"/>
                  </a:lnTo>
                  <a:lnTo>
                    <a:pt x="1116" y="448"/>
                  </a:lnTo>
                  <a:lnTo>
                    <a:pt x="1116" y="454"/>
                  </a:lnTo>
                  <a:lnTo>
                    <a:pt x="1071" y="454"/>
                  </a:lnTo>
                  <a:lnTo>
                    <a:pt x="1063" y="462"/>
                  </a:lnTo>
                  <a:lnTo>
                    <a:pt x="1061" y="475"/>
                  </a:lnTo>
                  <a:lnTo>
                    <a:pt x="1069" y="495"/>
                  </a:lnTo>
                  <a:lnTo>
                    <a:pt x="1077" y="501"/>
                  </a:lnTo>
                  <a:lnTo>
                    <a:pt x="1085" y="524"/>
                  </a:lnTo>
                  <a:lnTo>
                    <a:pt x="1106" y="528"/>
                  </a:lnTo>
                  <a:lnTo>
                    <a:pt x="1130" y="612"/>
                  </a:lnTo>
                  <a:lnTo>
                    <a:pt x="1118" y="622"/>
                  </a:lnTo>
                  <a:lnTo>
                    <a:pt x="1122" y="712"/>
                  </a:lnTo>
                  <a:lnTo>
                    <a:pt x="1128" y="722"/>
                  </a:lnTo>
                  <a:lnTo>
                    <a:pt x="1132" y="724"/>
                  </a:lnTo>
                  <a:lnTo>
                    <a:pt x="1110" y="772"/>
                  </a:lnTo>
                  <a:lnTo>
                    <a:pt x="1034" y="798"/>
                  </a:lnTo>
                  <a:lnTo>
                    <a:pt x="1028" y="833"/>
                  </a:lnTo>
                  <a:lnTo>
                    <a:pt x="1036" y="867"/>
                  </a:lnTo>
                  <a:lnTo>
                    <a:pt x="1022" y="919"/>
                  </a:lnTo>
                  <a:lnTo>
                    <a:pt x="1030" y="963"/>
                  </a:lnTo>
                  <a:lnTo>
                    <a:pt x="1024" y="985"/>
                  </a:lnTo>
                  <a:lnTo>
                    <a:pt x="1016" y="987"/>
                  </a:lnTo>
                  <a:close/>
                </a:path>
              </a:pathLst>
            </a:custGeom>
            <a:grpFill/>
            <a:ln w="14288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4" name="Text München"/>
            <p:cNvSpPr txBox="1">
              <a:spLocks noChangeArrowheads="1"/>
            </p:cNvSpPr>
            <p:nvPr userDrawn="1"/>
          </p:nvSpPr>
          <p:spPr bwMode="auto">
            <a:xfrm>
              <a:off x="7059613" y="5456238"/>
              <a:ext cx="79360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München</a:t>
              </a:r>
            </a:p>
          </p:txBody>
        </p:sp>
        <p:sp>
          <p:nvSpPr>
            <p:cNvPr id="115" name="Oval München"/>
            <p:cNvSpPr>
              <a:spLocks noChangeArrowheads="1"/>
            </p:cNvSpPr>
            <p:nvPr userDrawn="1"/>
          </p:nvSpPr>
          <p:spPr bwMode="auto">
            <a:xfrm>
              <a:off x="7424738" y="571817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16" name="Oval Stuttgart"/>
            <p:cNvSpPr>
              <a:spLocks noChangeArrowheads="1"/>
            </p:cNvSpPr>
            <p:nvPr userDrawn="1"/>
          </p:nvSpPr>
          <p:spPr bwMode="auto">
            <a:xfrm>
              <a:off x="6253163" y="528637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17" name="Text Stuttgart"/>
            <p:cNvSpPr txBox="1">
              <a:spLocks noChangeArrowheads="1"/>
            </p:cNvSpPr>
            <p:nvPr userDrawn="1"/>
          </p:nvSpPr>
          <p:spPr bwMode="auto">
            <a:xfrm>
              <a:off x="5857876" y="5402263"/>
              <a:ext cx="75071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Stuttgart</a:t>
              </a:r>
            </a:p>
          </p:txBody>
        </p:sp>
        <p:sp>
          <p:nvSpPr>
            <p:cNvPr id="118" name="Oval Nürnberg"/>
            <p:cNvSpPr>
              <a:spLocks noChangeArrowheads="1"/>
            </p:cNvSpPr>
            <p:nvPr userDrawn="1"/>
          </p:nvSpPr>
          <p:spPr bwMode="auto">
            <a:xfrm>
              <a:off x="7072313" y="4838700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19" name="Text Nürnberg"/>
            <p:cNvSpPr txBox="1">
              <a:spLocks noChangeArrowheads="1"/>
            </p:cNvSpPr>
            <p:nvPr userDrawn="1"/>
          </p:nvSpPr>
          <p:spPr bwMode="auto">
            <a:xfrm>
              <a:off x="6719888" y="4535488"/>
              <a:ext cx="79340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Nürnberg</a:t>
              </a:r>
            </a:p>
          </p:txBody>
        </p:sp>
        <p:sp>
          <p:nvSpPr>
            <p:cNvPr id="120" name="Oval Frankfurt"/>
            <p:cNvSpPr>
              <a:spLocks noChangeArrowheads="1"/>
            </p:cNvSpPr>
            <p:nvPr userDrawn="1"/>
          </p:nvSpPr>
          <p:spPr bwMode="auto">
            <a:xfrm>
              <a:off x="6011863" y="4408488"/>
              <a:ext cx="115888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1" name="Text Frankfurt"/>
            <p:cNvSpPr txBox="1">
              <a:spLocks noChangeArrowheads="1"/>
            </p:cNvSpPr>
            <p:nvPr userDrawn="1"/>
          </p:nvSpPr>
          <p:spPr bwMode="auto">
            <a:xfrm>
              <a:off x="5664201" y="4149725"/>
              <a:ext cx="77738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Frankfurt</a:t>
              </a:r>
            </a:p>
          </p:txBody>
        </p:sp>
        <p:sp>
          <p:nvSpPr>
            <p:cNvPr id="122" name="Oval Düsseldorf"/>
            <p:cNvSpPr>
              <a:spLocks noChangeArrowheads="1"/>
            </p:cNvSpPr>
            <p:nvPr userDrawn="1"/>
          </p:nvSpPr>
          <p:spPr bwMode="auto">
            <a:xfrm>
              <a:off x="5281613" y="370522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3" name="Text Düsseldorf"/>
            <p:cNvSpPr txBox="1">
              <a:spLocks noChangeArrowheads="1"/>
            </p:cNvSpPr>
            <p:nvPr userDrawn="1"/>
          </p:nvSpPr>
          <p:spPr bwMode="auto">
            <a:xfrm>
              <a:off x="5167313" y="3422650"/>
              <a:ext cx="87212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Düsseldorf</a:t>
              </a:r>
            </a:p>
          </p:txBody>
        </p:sp>
        <p:sp>
          <p:nvSpPr>
            <p:cNvPr id="124" name="Oval Erfurt"/>
            <p:cNvSpPr>
              <a:spLocks noChangeArrowheads="1"/>
            </p:cNvSpPr>
            <p:nvPr userDrawn="1"/>
          </p:nvSpPr>
          <p:spPr bwMode="auto">
            <a:xfrm>
              <a:off x="6978651" y="3995738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5" name="Text Erfurt"/>
            <p:cNvSpPr txBox="1">
              <a:spLocks noChangeArrowheads="1"/>
            </p:cNvSpPr>
            <p:nvPr userDrawn="1"/>
          </p:nvSpPr>
          <p:spPr bwMode="auto">
            <a:xfrm>
              <a:off x="7070727" y="3890963"/>
              <a:ext cx="553213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Erfurt</a:t>
              </a:r>
            </a:p>
          </p:txBody>
        </p:sp>
        <p:sp>
          <p:nvSpPr>
            <p:cNvPr id="126" name="Oval Dresden"/>
            <p:cNvSpPr>
              <a:spLocks noChangeArrowheads="1"/>
            </p:cNvSpPr>
            <p:nvPr userDrawn="1"/>
          </p:nvSpPr>
          <p:spPr bwMode="auto">
            <a:xfrm>
              <a:off x="8196263" y="3789363"/>
              <a:ext cx="115888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7" name="Text Dresden"/>
            <p:cNvSpPr txBox="1">
              <a:spLocks noChangeArrowheads="1"/>
            </p:cNvSpPr>
            <p:nvPr userDrawn="1"/>
          </p:nvSpPr>
          <p:spPr bwMode="auto">
            <a:xfrm>
              <a:off x="7818439" y="3878263"/>
              <a:ext cx="71654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Dresden</a:t>
              </a:r>
            </a:p>
          </p:txBody>
        </p:sp>
        <p:sp>
          <p:nvSpPr>
            <p:cNvPr id="128" name="Oval Magdeburg"/>
            <p:cNvSpPr>
              <a:spLocks noChangeArrowheads="1"/>
            </p:cNvSpPr>
            <p:nvPr userDrawn="1"/>
          </p:nvSpPr>
          <p:spPr bwMode="auto">
            <a:xfrm>
              <a:off x="7283451" y="3114675"/>
              <a:ext cx="115887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29" name="Text Magdeburg"/>
            <p:cNvSpPr txBox="1">
              <a:spLocks noChangeArrowheads="1"/>
            </p:cNvSpPr>
            <p:nvPr userDrawn="1"/>
          </p:nvSpPr>
          <p:spPr bwMode="auto">
            <a:xfrm>
              <a:off x="6884988" y="3209925"/>
              <a:ext cx="919884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Magdeburg</a:t>
              </a:r>
            </a:p>
          </p:txBody>
        </p:sp>
        <p:sp>
          <p:nvSpPr>
            <p:cNvPr id="130" name="Oval Berlin"/>
            <p:cNvSpPr>
              <a:spLocks noChangeArrowheads="1"/>
            </p:cNvSpPr>
            <p:nvPr userDrawn="1"/>
          </p:nvSpPr>
          <p:spPr bwMode="auto">
            <a:xfrm>
              <a:off x="8023226" y="2852738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1" name="Text Berlin"/>
            <p:cNvSpPr txBox="1">
              <a:spLocks noChangeArrowheads="1"/>
            </p:cNvSpPr>
            <p:nvPr userDrawn="1"/>
          </p:nvSpPr>
          <p:spPr bwMode="auto">
            <a:xfrm>
              <a:off x="7775576" y="2544763"/>
              <a:ext cx="562828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Berlin</a:t>
              </a:r>
            </a:p>
          </p:txBody>
        </p:sp>
        <p:sp>
          <p:nvSpPr>
            <p:cNvPr id="132" name="Oval Hannover"/>
            <p:cNvSpPr>
              <a:spLocks noChangeArrowheads="1"/>
            </p:cNvSpPr>
            <p:nvPr userDrawn="1"/>
          </p:nvSpPr>
          <p:spPr bwMode="auto">
            <a:xfrm>
              <a:off x="6538913" y="3082925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3" name="Text Hannover"/>
            <p:cNvSpPr txBox="1">
              <a:spLocks noChangeArrowheads="1"/>
            </p:cNvSpPr>
            <p:nvPr userDrawn="1"/>
          </p:nvSpPr>
          <p:spPr bwMode="auto">
            <a:xfrm>
              <a:off x="6270626" y="2771775"/>
              <a:ext cx="80937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Hannover</a:t>
              </a:r>
            </a:p>
          </p:txBody>
        </p:sp>
        <p:sp>
          <p:nvSpPr>
            <p:cNvPr id="134" name="Oval Bremen"/>
            <p:cNvSpPr>
              <a:spLocks noChangeArrowheads="1"/>
            </p:cNvSpPr>
            <p:nvPr userDrawn="1"/>
          </p:nvSpPr>
          <p:spPr bwMode="auto">
            <a:xfrm>
              <a:off x="6127751" y="2513013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5" name="Text Bremen"/>
            <p:cNvSpPr txBox="1">
              <a:spLocks noChangeArrowheads="1"/>
            </p:cNvSpPr>
            <p:nvPr userDrawn="1"/>
          </p:nvSpPr>
          <p:spPr bwMode="auto">
            <a:xfrm>
              <a:off x="5534027" y="2563813"/>
              <a:ext cx="686099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Bremen</a:t>
              </a:r>
            </a:p>
          </p:txBody>
        </p:sp>
        <p:sp>
          <p:nvSpPr>
            <p:cNvPr id="136" name="Oval Hamburg"/>
            <p:cNvSpPr>
              <a:spLocks noChangeArrowheads="1"/>
            </p:cNvSpPr>
            <p:nvPr userDrawn="1"/>
          </p:nvSpPr>
          <p:spPr bwMode="auto">
            <a:xfrm>
              <a:off x="6645276" y="2189163"/>
              <a:ext cx="115887" cy="115887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7" name="Text Hamburg"/>
            <p:cNvSpPr txBox="1">
              <a:spLocks noChangeArrowheads="1"/>
            </p:cNvSpPr>
            <p:nvPr userDrawn="1"/>
          </p:nvSpPr>
          <p:spPr bwMode="auto">
            <a:xfrm>
              <a:off x="6286501" y="1865313"/>
              <a:ext cx="775780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Hamburg</a:t>
              </a:r>
            </a:p>
          </p:txBody>
        </p:sp>
        <p:sp>
          <p:nvSpPr>
            <p:cNvPr id="138" name="Oval Rostock"/>
            <p:cNvSpPr>
              <a:spLocks noChangeArrowheads="1"/>
            </p:cNvSpPr>
            <p:nvPr userDrawn="1"/>
          </p:nvSpPr>
          <p:spPr bwMode="auto">
            <a:xfrm>
              <a:off x="7381876" y="1873250"/>
              <a:ext cx="115887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39" name="Text Rostock"/>
            <p:cNvSpPr txBox="1">
              <a:spLocks noChangeArrowheads="1"/>
            </p:cNvSpPr>
            <p:nvPr userDrawn="1"/>
          </p:nvSpPr>
          <p:spPr bwMode="auto">
            <a:xfrm>
              <a:off x="7196138" y="1976438"/>
              <a:ext cx="683535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Rostock</a:t>
              </a:r>
            </a:p>
          </p:txBody>
        </p:sp>
        <p:sp>
          <p:nvSpPr>
            <p:cNvPr id="140" name="Oval 169"/>
            <p:cNvSpPr>
              <a:spLocks noChangeArrowheads="1"/>
            </p:cNvSpPr>
            <p:nvPr userDrawn="1"/>
          </p:nvSpPr>
          <p:spPr bwMode="auto">
            <a:xfrm>
              <a:off x="5726113" y="4491038"/>
              <a:ext cx="115888" cy="1158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 sz="1799" noProof="1"/>
            </a:p>
          </p:txBody>
        </p:sp>
        <p:sp>
          <p:nvSpPr>
            <p:cNvPr id="141" name="Text Box 170"/>
            <p:cNvSpPr txBox="1">
              <a:spLocks noChangeArrowheads="1"/>
            </p:cNvSpPr>
            <p:nvPr userDrawn="1"/>
          </p:nvSpPr>
          <p:spPr bwMode="auto">
            <a:xfrm>
              <a:off x="5132388" y="4405313"/>
              <a:ext cx="577252" cy="27699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1200" b="1" noProof="1"/>
                <a:t>Mainz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58707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5 Europa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AA899B-310C-47EE-BDC8-2BC3A1454CF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5"/>
          </p:nvPr>
        </p:nvSpPr>
        <p:spPr>
          <a:xfrm>
            <a:off x="342903" y="1449390"/>
            <a:ext cx="4310063" cy="499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102" name="Gruppieren 101"/>
          <p:cNvGrpSpPr/>
          <p:nvPr userDrawn="1"/>
        </p:nvGrpSpPr>
        <p:grpSpPr>
          <a:xfrm>
            <a:off x="4963752" y="1468723"/>
            <a:ext cx="6929151" cy="4974940"/>
            <a:chOff x="1948873" y="1449389"/>
            <a:chExt cx="6975071" cy="5002872"/>
          </a:xfrm>
          <a:solidFill>
            <a:schemeClr val="bg1">
              <a:lumMod val="75000"/>
            </a:schemeClr>
          </a:solidFill>
        </p:grpSpPr>
        <p:sp>
          <p:nvSpPr>
            <p:cNvPr id="103" name="Freeform 2"/>
            <p:cNvSpPr>
              <a:spLocks/>
            </p:cNvSpPr>
            <p:nvPr/>
          </p:nvSpPr>
          <p:spPr bwMode="auto">
            <a:xfrm>
              <a:off x="5285629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4" name="Freeform 3"/>
            <p:cNvSpPr>
              <a:spLocks/>
            </p:cNvSpPr>
            <p:nvPr/>
          </p:nvSpPr>
          <p:spPr bwMode="auto">
            <a:xfrm>
              <a:off x="5285629" y="2743079"/>
              <a:ext cx="87452" cy="196014"/>
            </a:xfrm>
            <a:custGeom>
              <a:avLst/>
              <a:gdLst/>
              <a:ahLst/>
              <a:cxnLst>
                <a:cxn ang="0">
                  <a:pos x="5" y="48"/>
                </a:cxn>
                <a:cxn ang="0">
                  <a:pos x="5" y="48"/>
                </a:cxn>
                <a:cxn ang="0">
                  <a:pos x="5" y="45"/>
                </a:cxn>
                <a:cxn ang="0">
                  <a:pos x="12" y="29"/>
                </a:cxn>
                <a:cxn ang="0">
                  <a:pos x="14" y="29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7" y="12"/>
                </a:cxn>
                <a:cxn ang="0">
                  <a:pos x="17" y="12"/>
                </a:cxn>
                <a:cxn ang="0">
                  <a:pos x="21" y="8"/>
                </a:cxn>
                <a:cxn ang="0">
                  <a:pos x="17" y="0"/>
                </a:cxn>
                <a:cxn ang="0">
                  <a:pos x="19" y="3"/>
                </a:cxn>
                <a:cxn ang="0">
                  <a:pos x="17" y="3"/>
                </a:cxn>
                <a:cxn ang="0">
                  <a:pos x="12" y="5"/>
                </a:cxn>
                <a:cxn ang="0">
                  <a:pos x="0" y="19"/>
                </a:cxn>
                <a:cxn ang="0">
                  <a:pos x="0" y="36"/>
                </a:cxn>
                <a:cxn ang="0">
                  <a:pos x="2" y="41"/>
                </a:cxn>
                <a:cxn ang="0">
                  <a:pos x="5" y="41"/>
                </a:cxn>
                <a:cxn ang="0">
                  <a:pos x="5" y="48"/>
                </a:cxn>
              </a:cxnLst>
              <a:rect l="0" t="0" r="r" b="b"/>
              <a:pathLst>
                <a:path w="21" h="48">
                  <a:moveTo>
                    <a:pt x="5" y="48"/>
                  </a:moveTo>
                  <a:lnTo>
                    <a:pt x="5" y="48"/>
                  </a:lnTo>
                  <a:lnTo>
                    <a:pt x="5" y="45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7" y="12"/>
                  </a:lnTo>
                  <a:lnTo>
                    <a:pt x="21" y="8"/>
                  </a:lnTo>
                  <a:lnTo>
                    <a:pt x="17" y="0"/>
                  </a:lnTo>
                  <a:lnTo>
                    <a:pt x="19" y="3"/>
                  </a:lnTo>
                  <a:lnTo>
                    <a:pt x="17" y="3"/>
                  </a:lnTo>
                  <a:lnTo>
                    <a:pt x="12" y="5"/>
                  </a:lnTo>
                  <a:lnTo>
                    <a:pt x="0" y="19"/>
                  </a:lnTo>
                  <a:lnTo>
                    <a:pt x="0" y="36"/>
                  </a:lnTo>
                  <a:lnTo>
                    <a:pt x="2" y="41"/>
                  </a:lnTo>
                  <a:lnTo>
                    <a:pt x="5" y="41"/>
                  </a:lnTo>
                  <a:lnTo>
                    <a:pt x="5" y="4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5" name="Freeform 4"/>
            <p:cNvSpPr>
              <a:spLocks/>
            </p:cNvSpPr>
            <p:nvPr/>
          </p:nvSpPr>
          <p:spPr bwMode="auto">
            <a:xfrm>
              <a:off x="5552509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>
              <a:off x="5552509" y="2547066"/>
              <a:ext cx="64836" cy="79914"/>
            </a:xfrm>
            <a:custGeom>
              <a:avLst/>
              <a:gdLst/>
              <a:ahLst/>
              <a:cxnLst>
                <a:cxn ang="0">
                  <a:pos x="7" y="19"/>
                </a:cxn>
                <a:cxn ang="0">
                  <a:pos x="7" y="19"/>
                </a:cxn>
                <a:cxn ang="0">
                  <a:pos x="0" y="10"/>
                </a:cxn>
                <a:cxn ang="0">
                  <a:pos x="7" y="0"/>
                </a:cxn>
                <a:cxn ang="0">
                  <a:pos x="14" y="5"/>
                </a:cxn>
                <a:cxn ang="0">
                  <a:pos x="16" y="7"/>
                </a:cxn>
                <a:cxn ang="0">
                  <a:pos x="14" y="19"/>
                </a:cxn>
                <a:cxn ang="0">
                  <a:pos x="12" y="19"/>
                </a:cxn>
                <a:cxn ang="0">
                  <a:pos x="7" y="19"/>
                </a:cxn>
              </a:cxnLst>
              <a:rect l="0" t="0" r="r" b="b"/>
              <a:pathLst>
                <a:path w="16" h="19">
                  <a:moveTo>
                    <a:pt x="7" y="19"/>
                  </a:moveTo>
                  <a:lnTo>
                    <a:pt x="7" y="19"/>
                  </a:lnTo>
                  <a:lnTo>
                    <a:pt x="0" y="10"/>
                  </a:lnTo>
                  <a:lnTo>
                    <a:pt x="7" y="0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4" y="19"/>
                  </a:lnTo>
                  <a:lnTo>
                    <a:pt x="12" y="19"/>
                  </a:lnTo>
                  <a:lnTo>
                    <a:pt x="7" y="1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5552509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5552509" y="2654120"/>
              <a:ext cx="105546" cy="14776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14" y="19"/>
                </a:cxn>
                <a:cxn ang="0">
                  <a:pos x="12" y="31"/>
                </a:cxn>
                <a:cxn ang="0">
                  <a:pos x="9" y="36"/>
                </a:cxn>
                <a:cxn ang="0">
                  <a:pos x="4" y="31"/>
                </a:cxn>
                <a:cxn ang="0">
                  <a:pos x="4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12" y="0"/>
                </a:cxn>
              </a:cxnLst>
              <a:rect l="0" t="0" r="r" b="b"/>
              <a:pathLst>
                <a:path w="26" h="36">
                  <a:moveTo>
                    <a:pt x="12" y="0"/>
                  </a:moveTo>
                  <a:lnTo>
                    <a:pt x="12" y="0"/>
                  </a:lnTo>
                  <a:lnTo>
                    <a:pt x="21" y="0"/>
                  </a:lnTo>
                  <a:lnTo>
                    <a:pt x="26" y="5"/>
                  </a:lnTo>
                  <a:lnTo>
                    <a:pt x="26" y="7"/>
                  </a:lnTo>
                  <a:lnTo>
                    <a:pt x="14" y="19"/>
                  </a:lnTo>
                  <a:lnTo>
                    <a:pt x="12" y="31"/>
                  </a:lnTo>
                  <a:lnTo>
                    <a:pt x="9" y="36"/>
                  </a:lnTo>
                  <a:lnTo>
                    <a:pt x="4" y="31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09" name="Freeform 8"/>
            <p:cNvSpPr>
              <a:spLocks/>
            </p:cNvSpPr>
            <p:nvPr/>
          </p:nvSpPr>
          <p:spPr bwMode="auto">
            <a:xfrm>
              <a:off x="5442440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0" name="Freeform 9"/>
            <p:cNvSpPr>
              <a:spLocks/>
            </p:cNvSpPr>
            <p:nvPr/>
          </p:nvSpPr>
          <p:spPr bwMode="auto">
            <a:xfrm>
              <a:off x="5442440" y="3175818"/>
              <a:ext cx="355840" cy="185459"/>
            </a:xfrm>
            <a:custGeom>
              <a:avLst/>
              <a:gdLst/>
              <a:ahLst/>
              <a:cxnLst>
                <a:cxn ang="0">
                  <a:pos x="35" y="3"/>
                </a:cxn>
                <a:cxn ang="0">
                  <a:pos x="35" y="3"/>
                </a:cxn>
                <a:cxn ang="0">
                  <a:pos x="38" y="17"/>
                </a:cxn>
                <a:cxn ang="0">
                  <a:pos x="30" y="22"/>
                </a:cxn>
                <a:cxn ang="0">
                  <a:pos x="23" y="19"/>
                </a:cxn>
                <a:cxn ang="0">
                  <a:pos x="28" y="3"/>
                </a:cxn>
                <a:cxn ang="0">
                  <a:pos x="26" y="0"/>
                </a:cxn>
                <a:cxn ang="0">
                  <a:pos x="23" y="3"/>
                </a:cxn>
                <a:cxn ang="0">
                  <a:pos x="21" y="15"/>
                </a:cxn>
                <a:cxn ang="0">
                  <a:pos x="19" y="15"/>
                </a:cxn>
                <a:cxn ang="0">
                  <a:pos x="16" y="15"/>
                </a:cxn>
                <a:cxn ang="0">
                  <a:pos x="12" y="22"/>
                </a:cxn>
                <a:cxn ang="0">
                  <a:pos x="14" y="22"/>
                </a:cxn>
                <a:cxn ang="0">
                  <a:pos x="16" y="24"/>
                </a:cxn>
                <a:cxn ang="0">
                  <a:pos x="19" y="26"/>
                </a:cxn>
                <a:cxn ang="0">
                  <a:pos x="12" y="29"/>
                </a:cxn>
                <a:cxn ang="0">
                  <a:pos x="9" y="29"/>
                </a:cxn>
                <a:cxn ang="0">
                  <a:pos x="0" y="41"/>
                </a:cxn>
                <a:cxn ang="0">
                  <a:pos x="52" y="45"/>
                </a:cxn>
                <a:cxn ang="0">
                  <a:pos x="85" y="33"/>
                </a:cxn>
                <a:cxn ang="0">
                  <a:pos x="85" y="3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35" y="3"/>
                </a:cxn>
              </a:cxnLst>
              <a:rect l="0" t="0" r="r" b="b"/>
              <a:pathLst>
                <a:path w="85" h="45">
                  <a:moveTo>
                    <a:pt x="35" y="3"/>
                  </a:moveTo>
                  <a:lnTo>
                    <a:pt x="35" y="3"/>
                  </a:lnTo>
                  <a:lnTo>
                    <a:pt x="38" y="17"/>
                  </a:lnTo>
                  <a:lnTo>
                    <a:pt x="30" y="22"/>
                  </a:lnTo>
                  <a:lnTo>
                    <a:pt x="23" y="19"/>
                  </a:lnTo>
                  <a:lnTo>
                    <a:pt x="28" y="3"/>
                  </a:lnTo>
                  <a:lnTo>
                    <a:pt x="26" y="0"/>
                  </a:lnTo>
                  <a:lnTo>
                    <a:pt x="23" y="3"/>
                  </a:lnTo>
                  <a:lnTo>
                    <a:pt x="21" y="15"/>
                  </a:lnTo>
                  <a:lnTo>
                    <a:pt x="19" y="15"/>
                  </a:lnTo>
                  <a:lnTo>
                    <a:pt x="16" y="15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9" y="26"/>
                  </a:lnTo>
                  <a:lnTo>
                    <a:pt x="12" y="29"/>
                  </a:lnTo>
                  <a:lnTo>
                    <a:pt x="9" y="29"/>
                  </a:lnTo>
                  <a:lnTo>
                    <a:pt x="0" y="41"/>
                  </a:lnTo>
                  <a:lnTo>
                    <a:pt x="52" y="45"/>
                  </a:lnTo>
                  <a:lnTo>
                    <a:pt x="85" y="33"/>
                  </a:lnTo>
                  <a:lnTo>
                    <a:pt x="75" y="10"/>
                  </a:lnTo>
                  <a:lnTo>
                    <a:pt x="73" y="7"/>
                  </a:lnTo>
                  <a:lnTo>
                    <a:pt x="35" y="3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3768785" y="3934239"/>
              <a:ext cx="364887" cy="322669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2" y="0"/>
                </a:cxn>
                <a:cxn ang="0">
                  <a:pos x="31" y="7"/>
                </a:cxn>
                <a:cxn ang="0">
                  <a:pos x="24" y="5"/>
                </a:cxn>
                <a:cxn ang="0">
                  <a:pos x="21" y="3"/>
                </a:cxn>
                <a:cxn ang="0">
                  <a:pos x="5" y="7"/>
                </a:cxn>
                <a:cxn ang="0">
                  <a:pos x="0" y="12"/>
                </a:cxn>
                <a:cxn ang="0">
                  <a:pos x="0" y="14"/>
                </a:cxn>
                <a:cxn ang="0">
                  <a:pos x="2" y="24"/>
                </a:cxn>
                <a:cxn ang="0">
                  <a:pos x="7" y="26"/>
                </a:cxn>
                <a:cxn ang="0">
                  <a:pos x="12" y="26"/>
                </a:cxn>
                <a:cxn ang="0">
                  <a:pos x="14" y="33"/>
                </a:cxn>
                <a:cxn ang="0">
                  <a:pos x="33" y="45"/>
                </a:cxn>
                <a:cxn ang="0">
                  <a:pos x="36" y="59"/>
                </a:cxn>
                <a:cxn ang="0">
                  <a:pos x="38" y="59"/>
                </a:cxn>
                <a:cxn ang="0">
                  <a:pos x="40" y="62"/>
                </a:cxn>
                <a:cxn ang="0">
                  <a:pos x="45" y="62"/>
                </a:cxn>
                <a:cxn ang="0">
                  <a:pos x="50" y="57"/>
                </a:cxn>
                <a:cxn ang="0">
                  <a:pos x="52" y="59"/>
                </a:cxn>
                <a:cxn ang="0">
                  <a:pos x="54" y="62"/>
                </a:cxn>
                <a:cxn ang="0">
                  <a:pos x="54" y="66"/>
                </a:cxn>
                <a:cxn ang="0">
                  <a:pos x="57" y="69"/>
                </a:cxn>
                <a:cxn ang="0">
                  <a:pos x="54" y="69"/>
                </a:cxn>
                <a:cxn ang="0">
                  <a:pos x="54" y="71"/>
                </a:cxn>
                <a:cxn ang="0">
                  <a:pos x="71" y="78"/>
                </a:cxn>
                <a:cxn ang="0">
                  <a:pos x="73" y="78"/>
                </a:cxn>
                <a:cxn ang="0">
                  <a:pos x="73" y="62"/>
                </a:cxn>
                <a:cxn ang="0">
                  <a:pos x="76" y="59"/>
                </a:cxn>
                <a:cxn ang="0">
                  <a:pos x="83" y="52"/>
                </a:cxn>
                <a:cxn ang="0">
                  <a:pos x="88" y="48"/>
                </a:cxn>
                <a:cxn ang="0">
                  <a:pos x="85" y="33"/>
                </a:cxn>
                <a:cxn ang="0">
                  <a:pos x="83" y="31"/>
                </a:cxn>
                <a:cxn ang="0">
                  <a:pos x="78" y="31"/>
                </a:cxn>
                <a:cxn ang="0">
                  <a:pos x="73" y="26"/>
                </a:cxn>
                <a:cxn ang="0">
                  <a:pos x="73" y="14"/>
                </a:cxn>
                <a:cxn ang="0">
                  <a:pos x="62" y="5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88" h="78">
                  <a:moveTo>
                    <a:pt x="62" y="5"/>
                  </a:moveTo>
                  <a:lnTo>
                    <a:pt x="62" y="5"/>
                  </a:lnTo>
                  <a:lnTo>
                    <a:pt x="52" y="0"/>
                  </a:lnTo>
                  <a:lnTo>
                    <a:pt x="31" y="7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5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7" y="26"/>
                  </a:lnTo>
                  <a:lnTo>
                    <a:pt x="12" y="26"/>
                  </a:lnTo>
                  <a:lnTo>
                    <a:pt x="14" y="33"/>
                  </a:lnTo>
                  <a:lnTo>
                    <a:pt x="33" y="45"/>
                  </a:lnTo>
                  <a:lnTo>
                    <a:pt x="36" y="59"/>
                  </a:lnTo>
                  <a:lnTo>
                    <a:pt x="38" y="59"/>
                  </a:lnTo>
                  <a:lnTo>
                    <a:pt x="40" y="62"/>
                  </a:lnTo>
                  <a:lnTo>
                    <a:pt x="45" y="62"/>
                  </a:lnTo>
                  <a:lnTo>
                    <a:pt x="50" y="57"/>
                  </a:lnTo>
                  <a:lnTo>
                    <a:pt x="52" y="59"/>
                  </a:lnTo>
                  <a:lnTo>
                    <a:pt x="54" y="62"/>
                  </a:lnTo>
                  <a:lnTo>
                    <a:pt x="54" y="66"/>
                  </a:lnTo>
                  <a:lnTo>
                    <a:pt x="57" y="69"/>
                  </a:lnTo>
                  <a:lnTo>
                    <a:pt x="54" y="69"/>
                  </a:lnTo>
                  <a:lnTo>
                    <a:pt x="54" y="71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3" y="62"/>
                  </a:lnTo>
                  <a:lnTo>
                    <a:pt x="76" y="59"/>
                  </a:lnTo>
                  <a:lnTo>
                    <a:pt x="83" y="52"/>
                  </a:lnTo>
                  <a:lnTo>
                    <a:pt x="88" y="48"/>
                  </a:lnTo>
                  <a:lnTo>
                    <a:pt x="85" y="33"/>
                  </a:lnTo>
                  <a:lnTo>
                    <a:pt x="83" y="31"/>
                  </a:lnTo>
                  <a:lnTo>
                    <a:pt x="78" y="31"/>
                  </a:lnTo>
                  <a:lnTo>
                    <a:pt x="73" y="26"/>
                  </a:lnTo>
                  <a:lnTo>
                    <a:pt x="73" y="14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3473257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3473257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3473257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5" name="Freeform 14"/>
            <p:cNvSpPr>
              <a:spLocks/>
            </p:cNvSpPr>
            <p:nvPr/>
          </p:nvSpPr>
          <p:spPr bwMode="auto">
            <a:xfrm>
              <a:off x="3473257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3473257" y="5416405"/>
              <a:ext cx="42218" cy="422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5" y="10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10" y="7"/>
                </a:cxn>
                <a:cxn ang="0">
                  <a:pos x="10" y="5"/>
                </a:cxn>
                <a:cxn ang="0">
                  <a:pos x="0" y="0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0" y="7"/>
                  </a:lnTo>
                  <a:lnTo>
                    <a:pt x="10" y="5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1948873" y="5303319"/>
              <a:ext cx="530745" cy="842859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0" y="123"/>
                </a:cxn>
                <a:cxn ang="0">
                  <a:pos x="5" y="127"/>
                </a:cxn>
                <a:cxn ang="0">
                  <a:pos x="7" y="134"/>
                </a:cxn>
                <a:cxn ang="0">
                  <a:pos x="7" y="137"/>
                </a:cxn>
                <a:cxn ang="0">
                  <a:pos x="21" y="137"/>
                </a:cxn>
                <a:cxn ang="0">
                  <a:pos x="19" y="139"/>
                </a:cxn>
                <a:cxn ang="0">
                  <a:pos x="17" y="141"/>
                </a:cxn>
                <a:cxn ang="0">
                  <a:pos x="0" y="191"/>
                </a:cxn>
                <a:cxn ang="0">
                  <a:pos x="0" y="193"/>
                </a:cxn>
                <a:cxn ang="0">
                  <a:pos x="47" y="203"/>
                </a:cxn>
                <a:cxn ang="0">
                  <a:pos x="50" y="201"/>
                </a:cxn>
                <a:cxn ang="0">
                  <a:pos x="52" y="198"/>
                </a:cxn>
                <a:cxn ang="0">
                  <a:pos x="52" y="186"/>
                </a:cxn>
                <a:cxn ang="0">
                  <a:pos x="71" y="172"/>
                </a:cxn>
                <a:cxn ang="0">
                  <a:pos x="73" y="165"/>
                </a:cxn>
                <a:cxn ang="0">
                  <a:pos x="69" y="144"/>
                </a:cxn>
                <a:cxn ang="0">
                  <a:pos x="80" y="130"/>
                </a:cxn>
                <a:cxn ang="0">
                  <a:pos x="76" y="106"/>
                </a:cxn>
                <a:cxn ang="0">
                  <a:pos x="76" y="101"/>
                </a:cxn>
                <a:cxn ang="0">
                  <a:pos x="87" y="101"/>
                </a:cxn>
                <a:cxn ang="0">
                  <a:pos x="95" y="97"/>
                </a:cxn>
                <a:cxn ang="0">
                  <a:pos x="95" y="87"/>
                </a:cxn>
                <a:cxn ang="0">
                  <a:pos x="95" y="85"/>
                </a:cxn>
                <a:cxn ang="0">
                  <a:pos x="111" y="47"/>
                </a:cxn>
                <a:cxn ang="0">
                  <a:pos x="128" y="33"/>
                </a:cxn>
                <a:cxn ang="0">
                  <a:pos x="128" y="30"/>
                </a:cxn>
                <a:cxn ang="0">
                  <a:pos x="123" y="19"/>
                </a:cxn>
                <a:cxn ang="0">
                  <a:pos x="78" y="9"/>
                </a:cxn>
                <a:cxn ang="0">
                  <a:pos x="76" y="7"/>
                </a:cxn>
                <a:cxn ang="0">
                  <a:pos x="76" y="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128" h="203">
                  <a:moveTo>
                    <a:pt x="52" y="4"/>
                  </a:moveTo>
                  <a:lnTo>
                    <a:pt x="52" y="4"/>
                  </a:lnTo>
                  <a:lnTo>
                    <a:pt x="0" y="123"/>
                  </a:lnTo>
                  <a:lnTo>
                    <a:pt x="5" y="127"/>
                  </a:lnTo>
                  <a:lnTo>
                    <a:pt x="7" y="134"/>
                  </a:lnTo>
                  <a:lnTo>
                    <a:pt x="7" y="137"/>
                  </a:lnTo>
                  <a:lnTo>
                    <a:pt x="21" y="137"/>
                  </a:lnTo>
                  <a:lnTo>
                    <a:pt x="19" y="139"/>
                  </a:lnTo>
                  <a:lnTo>
                    <a:pt x="17" y="141"/>
                  </a:lnTo>
                  <a:lnTo>
                    <a:pt x="0" y="191"/>
                  </a:lnTo>
                  <a:lnTo>
                    <a:pt x="0" y="193"/>
                  </a:lnTo>
                  <a:lnTo>
                    <a:pt x="47" y="203"/>
                  </a:lnTo>
                  <a:lnTo>
                    <a:pt x="50" y="201"/>
                  </a:lnTo>
                  <a:lnTo>
                    <a:pt x="52" y="198"/>
                  </a:lnTo>
                  <a:lnTo>
                    <a:pt x="52" y="186"/>
                  </a:lnTo>
                  <a:lnTo>
                    <a:pt x="71" y="172"/>
                  </a:lnTo>
                  <a:lnTo>
                    <a:pt x="73" y="165"/>
                  </a:lnTo>
                  <a:lnTo>
                    <a:pt x="69" y="144"/>
                  </a:lnTo>
                  <a:lnTo>
                    <a:pt x="80" y="130"/>
                  </a:lnTo>
                  <a:lnTo>
                    <a:pt x="76" y="106"/>
                  </a:lnTo>
                  <a:lnTo>
                    <a:pt x="76" y="101"/>
                  </a:lnTo>
                  <a:lnTo>
                    <a:pt x="87" y="101"/>
                  </a:lnTo>
                  <a:lnTo>
                    <a:pt x="95" y="97"/>
                  </a:lnTo>
                  <a:lnTo>
                    <a:pt x="95" y="87"/>
                  </a:lnTo>
                  <a:lnTo>
                    <a:pt x="95" y="85"/>
                  </a:lnTo>
                  <a:lnTo>
                    <a:pt x="111" y="47"/>
                  </a:lnTo>
                  <a:lnTo>
                    <a:pt x="128" y="33"/>
                  </a:lnTo>
                  <a:lnTo>
                    <a:pt x="128" y="30"/>
                  </a:lnTo>
                  <a:lnTo>
                    <a:pt x="123" y="19"/>
                  </a:lnTo>
                  <a:lnTo>
                    <a:pt x="78" y="9"/>
                  </a:lnTo>
                  <a:lnTo>
                    <a:pt x="76" y="7"/>
                  </a:lnTo>
                  <a:lnTo>
                    <a:pt x="76" y="0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2900294" y="3974950"/>
              <a:ext cx="1432408" cy="1501766"/>
            </a:xfrm>
            <a:custGeom>
              <a:avLst/>
              <a:gdLst/>
              <a:ahLst/>
              <a:cxnLst>
                <a:cxn ang="0">
                  <a:pos x="7" y="78"/>
                </a:cxn>
                <a:cxn ang="0">
                  <a:pos x="31" y="73"/>
                </a:cxn>
                <a:cxn ang="0">
                  <a:pos x="36" y="73"/>
                </a:cxn>
                <a:cxn ang="0">
                  <a:pos x="57" y="87"/>
                </a:cxn>
                <a:cxn ang="0">
                  <a:pos x="71" y="87"/>
                </a:cxn>
                <a:cxn ang="0">
                  <a:pos x="85" y="90"/>
                </a:cxn>
                <a:cxn ang="0">
                  <a:pos x="88" y="87"/>
                </a:cxn>
                <a:cxn ang="0">
                  <a:pos x="85" y="49"/>
                </a:cxn>
                <a:cxn ang="0">
                  <a:pos x="99" y="49"/>
                </a:cxn>
                <a:cxn ang="0">
                  <a:pos x="102" y="59"/>
                </a:cxn>
                <a:cxn ang="0">
                  <a:pos x="147" y="61"/>
                </a:cxn>
                <a:cxn ang="0">
                  <a:pos x="135" y="56"/>
                </a:cxn>
                <a:cxn ang="0">
                  <a:pos x="177" y="28"/>
                </a:cxn>
                <a:cxn ang="0">
                  <a:pos x="187" y="4"/>
                </a:cxn>
                <a:cxn ang="0">
                  <a:pos x="208" y="0"/>
                </a:cxn>
                <a:cxn ang="0">
                  <a:pos x="208" y="0"/>
                </a:cxn>
                <a:cxn ang="0">
                  <a:pos x="208" y="12"/>
                </a:cxn>
                <a:cxn ang="0">
                  <a:pos x="218" y="16"/>
                </a:cxn>
                <a:cxn ang="0">
                  <a:pos x="222" y="23"/>
                </a:cxn>
                <a:cxn ang="0">
                  <a:pos x="248" y="49"/>
                </a:cxn>
                <a:cxn ang="0">
                  <a:pos x="255" y="47"/>
                </a:cxn>
                <a:cxn ang="0">
                  <a:pos x="265" y="56"/>
                </a:cxn>
                <a:cxn ang="0">
                  <a:pos x="262" y="61"/>
                </a:cxn>
                <a:cxn ang="0">
                  <a:pos x="307" y="85"/>
                </a:cxn>
                <a:cxn ang="0">
                  <a:pos x="343" y="97"/>
                </a:cxn>
                <a:cxn ang="0">
                  <a:pos x="322" y="156"/>
                </a:cxn>
                <a:cxn ang="0">
                  <a:pos x="312" y="156"/>
                </a:cxn>
                <a:cxn ang="0">
                  <a:pos x="312" y="160"/>
                </a:cxn>
                <a:cxn ang="0">
                  <a:pos x="284" y="210"/>
                </a:cxn>
                <a:cxn ang="0">
                  <a:pos x="293" y="201"/>
                </a:cxn>
                <a:cxn ang="0">
                  <a:pos x="305" y="215"/>
                </a:cxn>
                <a:cxn ang="0">
                  <a:pos x="310" y="222"/>
                </a:cxn>
                <a:cxn ang="0">
                  <a:pos x="305" y="224"/>
                </a:cxn>
                <a:cxn ang="0">
                  <a:pos x="305" y="250"/>
                </a:cxn>
                <a:cxn ang="0">
                  <a:pos x="307" y="269"/>
                </a:cxn>
                <a:cxn ang="0">
                  <a:pos x="310" y="290"/>
                </a:cxn>
                <a:cxn ang="0">
                  <a:pos x="324" y="309"/>
                </a:cxn>
                <a:cxn ang="0">
                  <a:pos x="298" y="331"/>
                </a:cxn>
                <a:cxn ang="0">
                  <a:pos x="274" y="338"/>
                </a:cxn>
                <a:cxn ang="0">
                  <a:pos x="246" y="326"/>
                </a:cxn>
                <a:cxn ang="0">
                  <a:pos x="222" y="316"/>
                </a:cxn>
                <a:cxn ang="0">
                  <a:pos x="189" y="342"/>
                </a:cxn>
                <a:cxn ang="0">
                  <a:pos x="192" y="361"/>
                </a:cxn>
                <a:cxn ang="0">
                  <a:pos x="144" y="349"/>
                </a:cxn>
                <a:cxn ang="0">
                  <a:pos x="125" y="340"/>
                </a:cxn>
                <a:cxn ang="0">
                  <a:pos x="45" y="305"/>
                </a:cxn>
                <a:cxn ang="0">
                  <a:pos x="52" y="305"/>
                </a:cxn>
                <a:cxn ang="0">
                  <a:pos x="71" y="262"/>
                </a:cxn>
                <a:cxn ang="0">
                  <a:pos x="69" y="260"/>
                </a:cxn>
                <a:cxn ang="0">
                  <a:pos x="76" y="227"/>
                </a:cxn>
                <a:cxn ang="0">
                  <a:pos x="81" y="196"/>
                </a:cxn>
                <a:cxn ang="0">
                  <a:pos x="83" y="184"/>
                </a:cxn>
                <a:cxn ang="0">
                  <a:pos x="64" y="163"/>
                </a:cxn>
                <a:cxn ang="0">
                  <a:pos x="71" y="146"/>
                </a:cxn>
                <a:cxn ang="0">
                  <a:pos x="55" y="132"/>
                </a:cxn>
                <a:cxn ang="0">
                  <a:pos x="45" y="132"/>
                </a:cxn>
                <a:cxn ang="0">
                  <a:pos x="43" y="125"/>
                </a:cxn>
                <a:cxn ang="0">
                  <a:pos x="14" y="111"/>
                </a:cxn>
                <a:cxn ang="0">
                  <a:pos x="0" y="80"/>
                </a:cxn>
              </a:cxnLst>
              <a:rect l="0" t="0" r="r" b="b"/>
              <a:pathLst>
                <a:path w="343" h="361">
                  <a:moveTo>
                    <a:pt x="0" y="80"/>
                  </a:moveTo>
                  <a:lnTo>
                    <a:pt x="7" y="78"/>
                  </a:lnTo>
                  <a:lnTo>
                    <a:pt x="29" y="75"/>
                  </a:lnTo>
                  <a:lnTo>
                    <a:pt x="31" y="73"/>
                  </a:lnTo>
                  <a:lnTo>
                    <a:pt x="33" y="73"/>
                  </a:lnTo>
                  <a:lnTo>
                    <a:pt x="36" y="73"/>
                  </a:lnTo>
                  <a:lnTo>
                    <a:pt x="45" y="75"/>
                  </a:lnTo>
                  <a:lnTo>
                    <a:pt x="57" y="87"/>
                  </a:lnTo>
                  <a:lnTo>
                    <a:pt x="66" y="85"/>
                  </a:lnTo>
                  <a:lnTo>
                    <a:pt x="71" y="87"/>
                  </a:lnTo>
                  <a:lnTo>
                    <a:pt x="78" y="85"/>
                  </a:lnTo>
                  <a:lnTo>
                    <a:pt x="85" y="90"/>
                  </a:lnTo>
                  <a:lnTo>
                    <a:pt x="88" y="90"/>
                  </a:lnTo>
                  <a:lnTo>
                    <a:pt x="88" y="87"/>
                  </a:lnTo>
                  <a:lnTo>
                    <a:pt x="85" y="49"/>
                  </a:lnTo>
                  <a:lnTo>
                    <a:pt x="99" y="49"/>
                  </a:lnTo>
                  <a:lnTo>
                    <a:pt x="99" y="54"/>
                  </a:lnTo>
                  <a:lnTo>
                    <a:pt x="102" y="59"/>
                  </a:lnTo>
                  <a:lnTo>
                    <a:pt x="130" y="66"/>
                  </a:lnTo>
                  <a:lnTo>
                    <a:pt x="147" y="61"/>
                  </a:lnTo>
                  <a:lnTo>
                    <a:pt x="137" y="59"/>
                  </a:lnTo>
                  <a:lnTo>
                    <a:pt x="135" y="56"/>
                  </a:lnTo>
                  <a:lnTo>
                    <a:pt x="175" y="35"/>
                  </a:lnTo>
                  <a:lnTo>
                    <a:pt x="177" y="28"/>
                  </a:lnTo>
                  <a:lnTo>
                    <a:pt x="182" y="7"/>
                  </a:lnTo>
                  <a:lnTo>
                    <a:pt x="187" y="4"/>
                  </a:lnTo>
                  <a:lnTo>
                    <a:pt x="206" y="2"/>
                  </a:lnTo>
                  <a:lnTo>
                    <a:pt x="208" y="0"/>
                  </a:lnTo>
                  <a:lnTo>
                    <a:pt x="208" y="12"/>
                  </a:lnTo>
                  <a:lnTo>
                    <a:pt x="215" y="16"/>
                  </a:lnTo>
                  <a:lnTo>
                    <a:pt x="218" y="16"/>
                  </a:lnTo>
                  <a:lnTo>
                    <a:pt x="220" y="16"/>
                  </a:lnTo>
                  <a:lnTo>
                    <a:pt x="222" y="23"/>
                  </a:lnTo>
                  <a:lnTo>
                    <a:pt x="239" y="35"/>
                  </a:lnTo>
                  <a:lnTo>
                    <a:pt x="248" y="49"/>
                  </a:lnTo>
                  <a:lnTo>
                    <a:pt x="253" y="49"/>
                  </a:lnTo>
                  <a:lnTo>
                    <a:pt x="255" y="47"/>
                  </a:lnTo>
                  <a:lnTo>
                    <a:pt x="262" y="52"/>
                  </a:lnTo>
                  <a:lnTo>
                    <a:pt x="265" y="56"/>
                  </a:lnTo>
                  <a:lnTo>
                    <a:pt x="262" y="59"/>
                  </a:lnTo>
                  <a:lnTo>
                    <a:pt x="262" y="61"/>
                  </a:lnTo>
                  <a:lnTo>
                    <a:pt x="296" y="71"/>
                  </a:lnTo>
                  <a:lnTo>
                    <a:pt x="307" y="85"/>
                  </a:lnTo>
                  <a:lnTo>
                    <a:pt x="340" y="94"/>
                  </a:lnTo>
                  <a:lnTo>
                    <a:pt x="343" y="97"/>
                  </a:lnTo>
                  <a:lnTo>
                    <a:pt x="326" y="153"/>
                  </a:lnTo>
                  <a:lnTo>
                    <a:pt x="322" y="156"/>
                  </a:lnTo>
                  <a:lnTo>
                    <a:pt x="312" y="153"/>
                  </a:lnTo>
                  <a:lnTo>
                    <a:pt x="312" y="156"/>
                  </a:lnTo>
                  <a:lnTo>
                    <a:pt x="310" y="158"/>
                  </a:lnTo>
                  <a:lnTo>
                    <a:pt x="312" y="160"/>
                  </a:lnTo>
                  <a:lnTo>
                    <a:pt x="284" y="193"/>
                  </a:lnTo>
                  <a:lnTo>
                    <a:pt x="284" y="210"/>
                  </a:lnTo>
                  <a:lnTo>
                    <a:pt x="293" y="201"/>
                  </a:lnTo>
                  <a:lnTo>
                    <a:pt x="303" y="201"/>
                  </a:lnTo>
                  <a:lnTo>
                    <a:pt x="305" y="215"/>
                  </a:lnTo>
                  <a:lnTo>
                    <a:pt x="310" y="219"/>
                  </a:lnTo>
                  <a:lnTo>
                    <a:pt x="310" y="222"/>
                  </a:lnTo>
                  <a:lnTo>
                    <a:pt x="307" y="222"/>
                  </a:lnTo>
                  <a:lnTo>
                    <a:pt x="305" y="224"/>
                  </a:lnTo>
                  <a:lnTo>
                    <a:pt x="312" y="248"/>
                  </a:lnTo>
                  <a:lnTo>
                    <a:pt x="305" y="250"/>
                  </a:lnTo>
                  <a:lnTo>
                    <a:pt x="300" y="260"/>
                  </a:lnTo>
                  <a:lnTo>
                    <a:pt x="307" y="269"/>
                  </a:lnTo>
                  <a:lnTo>
                    <a:pt x="307" y="271"/>
                  </a:lnTo>
                  <a:lnTo>
                    <a:pt x="310" y="290"/>
                  </a:lnTo>
                  <a:lnTo>
                    <a:pt x="326" y="295"/>
                  </a:lnTo>
                  <a:lnTo>
                    <a:pt x="324" y="309"/>
                  </a:lnTo>
                  <a:lnTo>
                    <a:pt x="298" y="328"/>
                  </a:lnTo>
                  <a:lnTo>
                    <a:pt x="298" y="331"/>
                  </a:lnTo>
                  <a:lnTo>
                    <a:pt x="296" y="333"/>
                  </a:lnTo>
                  <a:lnTo>
                    <a:pt x="274" y="338"/>
                  </a:lnTo>
                  <a:lnTo>
                    <a:pt x="251" y="323"/>
                  </a:lnTo>
                  <a:lnTo>
                    <a:pt x="246" y="326"/>
                  </a:lnTo>
                  <a:lnTo>
                    <a:pt x="239" y="326"/>
                  </a:lnTo>
                  <a:lnTo>
                    <a:pt x="222" y="316"/>
                  </a:lnTo>
                  <a:lnTo>
                    <a:pt x="192" y="333"/>
                  </a:lnTo>
                  <a:lnTo>
                    <a:pt x="189" y="342"/>
                  </a:lnTo>
                  <a:lnTo>
                    <a:pt x="192" y="345"/>
                  </a:lnTo>
                  <a:lnTo>
                    <a:pt x="192" y="361"/>
                  </a:lnTo>
                  <a:lnTo>
                    <a:pt x="154" y="359"/>
                  </a:lnTo>
                  <a:lnTo>
                    <a:pt x="144" y="349"/>
                  </a:lnTo>
                  <a:lnTo>
                    <a:pt x="137" y="347"/>
                  </a:lnTo>
                  <a:lnTo>
                    <a:pt x="125" y="340"/>
                  </a:lnTo>
                  <a:lnTo>
                    <a:pt x="111" y="342"/>
                  </a:lnTo>
                  <a:lnTo>
                    <a:pt x="45" y="305"/>
                  </a:lnTo>
                  <a:lnTo>
                    <a:pt x="45" y="302"/>
                  </a:lnTo>
                  <a:lnTo>
                    <a:pt x="52" y="305"/>
                  </a:lnTo>
                  <a:lnTo>
                    <a:pt x="55" y="302"/>
                  </a:lnTo>
                  <a:lnTo>
                    <a:pt x="71" y="262"/>
                  </a:lnTo>
                  <a:lnTo>
                    <a:pt x="69" y="260"/>
                  </a:lnTo>
                  <a:lnTo>
                    <a:pt x="73" y="241"/>
                  </a:lnTo>
                  <a:lnTo>
                    <a:pt x="76" y="227"/>
                  </a:lnTo>
                  <a:lnTo>
                    <a:pt x="81" y="208"/>
                  </a:lnTo>
                  <a:lnTo>
                    <a:pt x="81" y="196"/>
                  </a:lnTo>
                  <a:lnTo>
                    <a:pt x="83" y="189"/>
                  </a:lnTo>
                  <a:lnTo>
                    <a:pt x="83" y="184"/>
                  </a:lnTo>
                  <a:lnTo>
                    <a:pt x="73" y="182"/>
                  </a:lnTo>
                  <a:lnTo>
                    <a:pt x="64" y="163"/>
                  </a:lnTo>
                  <a:lnTo>
                    <a:pt x="62" y="146"/>
                  </a:lnTo>
                  <a:lnTo>
                    <a:pt x="71" y="146"/>
                  </a:lnTo>
                  <a:lnTo>
                    <a:pt x="55" y="139"/>
                  </a:lnTo>
                  <a:lnTo>
                    <a:pt x="55" y="132"/>
                  </a:lnTo>
                  <a:lnTo>
                    <a:pt x="50" y="130"/>
                  </a:lnTo>
                  <a:lnTo>
                    <a:pt x="45" y="132"/>
                  </a:lnTo>
                  <a:lnTo>
                    <a:pt x="47" y="127"/>
                  </a:lnTo>
                  <a:lnTo>
                    <a:pt x="43" y="125"/>
                  </a:lnTo>
                  <a:lnTo>
                    <a:pt x="36" y="127"/>
                  </a:lnTo>
                  <a:lnTo>
                    <a:pt x="14" y="111"/>
                  </a:lnTo>
                  <a:lnTo>
                    <a:pt x="7" y="106"/>
                  </a:lnTo>
                  <a:lnTo>
                    <a:pt x="0" y="8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4388489" y="5399818"/>
              <a:ext cx="111577" cy="272912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4" y="0"/>
                </a:cxn>
                <a:cxn ang="0">
                  <a:pos x="26" y="3"/>
                </a:cxn>
                <a:cxn ang="0">
                  <a:pos x="19" y="66"/>
                </a:cxn>
                <a:cxn ang="0">
                  <a:pos x="9" y="59"/>
                </a:cxn>
                <a:cxn ang="0">
                  <a:pos x="7" y="52"/>
                </a:cxn>
                <a:cxn ang="0">
                  <a:pos x="5" y="50"/>
                </a:cxn>
                <a:cxn ang="0">
                  <a:pos x="0" y="26"/>
                </a:cxn>
                <a:cxn ang="0">
                  <a:pos x="2" y="19"/>
                </a:cxn>
                <a:cxn ang="0">
                  <a:pos x="19" y="1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26" h="66">
                  <a:moveTo>
                    <a:pt x="24" y="0"/>
                  </a:moveTo>
                  <a:lnTo>
                    <a:pt x="24" y="0"/>
                  </a:lnTo>
                  <a:lnTo>
                    <a:pt x="26" y="3"/>
                  </a:lnTo>
                  <a:lnTo>
                    <a:pt x="19" y="66"/>
                  </a:lnTo>
                  <a:lnTo>
                    <a:pt x="9" y="59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19" y="1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4064313" y="4160409"/>
              <a:ext cx="79913" cy="110070"/>
            </a:xfrm>
            <a:custGeom>
              <a:avLst/>
              <a:gdLst/>
              <a:ahLst/>
              <a:cxnLst>
                <a:cxn ang="0">
                  <a:pos x="9" y="26"/>
                </a:cxn>
                <a:cxn ang="0">
                  <a:pos x="9" y="26"/>
                </a:cxn>
                <a:cxn ang="0">
                  <a:pos x="12" y="26"/>
                </a:cxn>
                <a:cxn ang="0">
                  <a:pos x="19" y="21"/>
                </a:cxn>
                <a:cxn ang="0">
                  <a:pos x="19" y="19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2" y="21"/>
                </a:cxn>
                <a:cxn ang="0">
                  <a:pos x="5" y="23"/>
                </a:cxn>
                <a:cxn ang="0">
                  <a:pos x="9" y="26"/>
                </a:cxn>
                <a:cxn ang="0">
                  <a:pos x="9" y="26"/>
                </a:cxn>
              </a:cxnLst>
              <a:rect l="0" t="0" r="r" b="b"/>
              <a:pathLst>
                <a:path w="19" h="26">
                  <a:moveTo>
                    <a:pt x="9" y="26"/>
                  </a:moveTo>
                  <a:lnTo>
                    <a:pt x="9" y="26"/>
                  </a:lnTo>
                  <a:lnTo>
                    <a:pt x="12" y="26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9" y="0"/>
                  </a:lnTo>
                  <a:lnTo>
                    <a:pt x="0" y="7"/>
                  </a:lnTo>
                  <a:lnTo>
                    <a:pt x="2" y="21"/>
                  </a:lnTo>
                  <a:lnTo>
                    <a:pt x="5" y="23"/>
                  </a:lnTo>
                  <a:lnTo>
                    <a:pt x="9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3857745" y="3601016"/>
              <a:ext cx="389012" cy="462893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41" y="24"/>
                </a:cxn>
                <a:cxn ang="0">
                  <a:pos x="45" y="26"/>
                </a:cxn>
                <a:cxn ang="0">
                  <a:pos x="45" y="28"/>
                </a:cxn>
                <a:cxn ang="0">
                  <a:pos x="43" y="28"/>
                </a:cxn>
                <a:cxn ang="0">
                  <a:pos x="41" y="33"/>
                </a:cxn>
                <a:cxn ang="0">
                  <a:pos x="41" y="38"/>
                </a:cxn>
                <a:cxn ang="0">
                  <a:pos x="45" y="45"/>
                </a:cxn>
                <a:cxn ang="0">
                  <a:pos x="50" y="47"/>
                </a:cxn>
                <a:cxn ang="0">
                  <a:pos x="52" y="45"/>
                </a:cxn>
                <a:cxn ang="0">
                  <a:pos x="52" y="43"/>
                </a:cxn>
                <a:cxn ang="0">
                  <a:pos x="48" y="38"/>
                </a:cxn>
                <a:cxn ang="0">
                  <a:pos x="48" y="38"/>
                </a:cxn>
                <a:cxn ang="0">
                  <a:pos x="50" y="35"/>
                </a:cxn>
                <a:cxn ang="0">
                  <a:pos x="50" y="35"/>
                </a:cxn>
                <a:cxn ang="0">
                  <a:pos x="57" y="24"/>
                </a:cxn>
                <a:cxn ang="0">
                  <a:pos x="57" y="21"/>
                </a:cxn>
                <a:cxn ang="0">
                  <a:pos x="55" y="21"/>
                </a:cxn>
                <a:cxn ang="0">
                  <a:pos x="52" y="21"/>
                </a:cxn>
                <a:cxn ang="0">
                  <a:pos x="52" y="21"/>
                </a:cxn>
                <a:cxn ang="0">
                  <a:pos x="52" y="9"/>
                </a:cxn>
                <a:cxn ang="0">
                  <a:pos x="69" y="5"/>
                </a:cxn>
                <a:cxn ang="0">
                  <a:pos x="69" y="5"/>
                </a:cxn>
                <a:cxn ang="0">
                  <a:pos x="83" y="0"/>
                </a:cxn>
                <a:cxn ang="0">
                  <a:pos x="90" y="5"/>
                </a:cxn>
                <a:cxn ang="0">
                  <a:pos x="93" y="7"/>
                </a:cxn>
                <a:cxn ang="0">
                  <a:pos x="88" y="26"/>
                </a:cxn>
                <a:cxn ang="0">
                  <a:pos x="81" y="33"/>
                </a:cxn>
                <a:cxn ang="0">
                  <a:pos x="90" y="43"/>
                </a:cxn>
                <a:cxn ang="0">
                  <a:pos x="81" y="57"/>
                </a:cxn>
                <a:cxn ang="0">
                  <a:pos x="78" y="61"/>
                </a:cxn>
                <a:cxn ang="0">
                  <a:pos x="78" y="64"/>
                </a:cxn>
                <a:cxn ang="0">
                  <a:pos x="74" y="66"/>
                </a:cxn>
                <a:cxn ang="0">
                  <a:pos x="64" y="61"/>
                </a:cxn>
                <a:cxn ang="0">
                  <a:pos x="62" y="109"/>
                </a:cxn>
                <a:cxn ang="0">
                  <a:pos x="62" y="111"/>
                </a:cxn>
                <a:cxn ang="0">
                  <a:pos x="55" y="109"/>
                </a:cxn>
                <a:cxn ang="0">
                  <a:pos x="52" y="90"/>
                </a:cxn>
                <a:cxn ang="0">
                  <a:pos x="33" y="80"/>
                </a:cxn>
                <a:cxn ang="0">
                  <a:pos x="7" y="87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10" y="85"/>
                </a:cxn>
                <a:cxn ang="0">
                  <a:pos x="22" y="83"/>
                </a:cxn>
                <a:cxn ang="0">
                  <a:pos x="17" y="80"/>
                </a:cxn>
                <a:cxn ang="0">
                  <a:pos x="10" y="80"/>
                </a:cxn>
                <a:cxn ang="0">
                  <a:pos x="12" y="76"/>
                </a:cxn>
                <a:cxn ang="0">
                  <a:pos x="31" y="71"/>
                </a:cxn>
                <a:cxn ang="0">
                  <a:pos x="31" y="71"/>
                </a:cxn>
                <a:cxn ang="0">
                  <a:pos x="22" y="68"/>
                </a:cxn>
                <a:cxn ang="0">
                  <a:pos x="19" y="64"/>
                </a:cxn>
                <a:cxn ang="0">
                  <a:pos x="19" y="59"/>
                </a:cxn>
                <a:cxn ang="0">
                  <a:pos x="41" y="24"/>
                </a:cxn>
                <a:cxn ang="0">
                  <a:pos x="41" y="24"/>
                </a:cxn>
                <a:cxn ang="0">
                  <a:pos x="41" y="24"/>
                </a:cxn>
              </a:cxnLst>
              <a:rect l="0" t="0" r="r" b="b"/>
              <a:pathLst>
                <a:path w="93" h="111">
                  <a:moveTo>
                    <a:pt x="41" y="24"/>
                  </a:moveTo>
                  <a:lnTo>
                    <a:pt x="41" y="24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3" y="28"/>
                  </a:lnTo>
                  <a:lnTo>
                    <a:pt x="41" y="33"/>
                  </a:lnTo>
                  <a:lnTo>
                    <a:pt x="41" y="38"/>
                  </a:lnTo>
                  <a:lnTo>
                    <a:pt x="45" y="45"/>
                  </a:lnTo>
                  <a:lnTo>
                    <a:pt x="50" y="47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48" y="38"/>
                  </a:lnTo>
                  <a:lnTo>
                    <a:pt x="50" y="35"/>
                  </a:lnTo>
                  <a:lnTo>
                    <a:pt x="57" y="24"/>
                  </a:lnTo>
                  <a:lnTo>
                    <a:pt x="57" y="21"/>
                  </a:lnTo>
                  <a:lnTo>
                    <a:pt x="55" y="21"/>
                  </a:lnTo>
                  <a:lnTo>
                    <a:pt x="52" y="21"/>
                  </a:lnTo>
                  <a:lnTo>
                    <a:pt x="52" y="9"/>
                  </a:lnTo>
                  <a:lnTo>
                    <a:pt x="69" y="5"/>
                  </a:lnTo>
                  <a:lnTo>
                    <a:pt x="83" y="0"/>
                  </a:lnTo>
                  <a:lnTo>
                    <a:pt x="90" y="5"/>
                  </a:lnTo>
                  <a:lnTo>
                    <a:pt x="93" y="7"/>
                  </a:lnTo>
                  <a:lnTo>
                    <a:pt x="88" y="26"/>
                  </a:lnTo>
                  <a:lnTo>
                    <a:pt x="81" y="33"/>
                  </a:lnTo>
                  <a:lnTo>
                    <a:pt x="90" y="43"/>
                  </a:lnTo>
                  <a:lnTo>
                    <a:pt x="81" y="57"/>
                  </a:lnTo>
                  <a:lnTo>
                    <a:pt x="78" y="61"/>
                  </a:lnTo>
                  <a:lnTo>
                    <a:pt x="78" y="64"/>
                  </a:lnTo>
                  <a:lnTo>
                    <a:pt x="74" y="66"/>
                  </a:lnTo>
                  <a:lnTo>
                    <a:pt x="64" y="61"/>
                  </a:lnTo>
                  <a:lnTo>
                    <a:pt x="62" y="109"/>
                  </a:lnTo>
                  <a:lnTo>
                    <a:pt x="62" y="111"/>
                  </a:lnTo>
                  <a:lnTo>
                    <a:pt x="55" y="109"/>
                  </a:lnTo>
                  <a:lnTo>
                    <a:pt x="52" y="90"/>
                  </a:lnTo>
                  <a:lnTo>
                    <a:pt x="33" y="80"/>
                  </a:lnTo>
                  <a:lnTo>
                    <a:pt x="7" y="87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10" y="85"/>
                  </a:lnTo>
                  <a:lnTo>
                    <a:pt x="22" y="83"/>
                  </a:lnTo>
                  <a:lnTo>
                    <a:pt x="17" y="80"/>
                  </a:lnTo>
                  <a:lnTo>
                    <a:pt x="10" y="80"/>
                  </a:lnTo>
                  <a:lnTo>
                    <a:pt x="12" y="76"/>
                  </a:lnTo>
                  <a:lnTo>
                    <a:pt x="31" y="71"/>
                  </a:lnTo>
                  <a:lnTo>
                    <a:pt x="22" y="68"/>
                  </a:lnTo>
                  <a:lnTo>
                    <a:pt x="19" y="64"/>
                  </a:lnTo>
                  <a:lnTo>
                    <a:pt x="19" y="59"/>
                  </a:lnTo>
                  <a:lnTo>
                    <a:pt x="41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2" name="Freeform 21"/>
            <p:cNvSpPr>
              <a:spLocks/>
            </p:cNvSpPr>
            <p:nvPr/>
          </p:nvSpPr>
          <p:spPr bwMode="auto">
            <a:xfrm>
              <a:off x="4103516" y="3352229"/>
              <a:ext cx="974037" cy="1287659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104" y="16"/>
                </a:cxn>
                <a:cxn ang="0">
                  <a:pos x="107" y="21"/>
                </a:cxn>
                <a:cxn ang="0">
                  <a:pos x="114" y="19"/>
                </a:cxn>
                <a:cxn ang="0">
                  <a:pos x="128" y="21"/>
                </a:cxn>
                <a:cxn ang="0">
                  <a:pos x="121" y="33"/>
                </a:cxn>
                <a:cxn ang="0">
                  <a:pos x="121" y="38"/>
                </a:cxn>
                <a:cxn ang="0">
                  <a:pos x="123" y="40"/>
                </a:cxn>
                <a:cxn ang="0">
                  <a:pos x="135" y="38"/>
                </a:cxn>
                <a:cxn ang="0">
                  <a:pos x="142" y="31"/>
                </a:cxn>
                <a:cxn ang="0">
                  <a:pos x="152" y="28"/>
                </a:cxn>
                <a:cxn ang="0">
                  <a:pos x="168" y="14"/>
                </a:cxn>
                <a:cxn ang="0">
                  <a:pos x="171" y="16"/>
                </a:cxn>
                <a:cxn ang="0">
                  <a:pos x="182" y="26"/>
                </a:cxn>
                <a:cxn ang="0">
                  <a:pos x="194" y="38"/>
                </a:cxn>
                <a:cxn ang="0">
                  <a:pos x="211" y="57"/>
                </a:cxn>
                <a:cxn ang="0">
                  <a:pos x="218" y="90"/>
                </a:cxn>
                <a:cxn ang="0">
                  <a:pos x="234" y="161"/>
                </a:cxn>
                <a:cxn ang="0">
                  <a:pos x="215" y="149"/>
                </a:cxn>
                <a:cxn ang="0">
                  <a:pos x="168" y="184"/>
                </a:cxn>
                <a:cxn ang="0">
                  <a:pos x="166" y="194"/>
                </a:cxn>
                <a:cxn ang="0">
                  <a:pos x="156" y="189"/>
                </a:cxn>
                <a:cxn ang="0">
                  <a:pos x="168" y="201"/>
                </a:cxn>
                <a:cxn ang="0">
                  <a:pos x="215" y="246"/>
                </a:cxn>
                <a:cxn ang="0">
                  <a:pos x="201" y="257"/>
                </a:cxn>
                <a:cxn ang="0">
                  <a:pos x="187" y="272"/>
                </a:cxn>
                <a:cxn ang="0">
                  <a:pos x="192" y="298"/>
                </a:cxn>
                <a:cxn ang="0">
                  <a:pos x="187" y="298"/>
                </a:cxn>
                <a:cxn ang="0">
                  <a:pos x="140" y="307"/>
                </a:cxn>
                <a:cxn ang="0">
                  <a:pos x="123" y="302"/>
                </a:cxn>
                <a:cxn ang="0">
                  <a:pos x="114" y="309"/>
                </a:cxn>
                <a:cxn ang="0">
                  <a:pos x="41" y="302"/>
                </a:cxn>
                <a:cxn ang="0">
                  <a:pos x="55" y="246"/>
                </a:cxn>
                <a:cxn ang="0">
                  <a:pos x="19" y="231"/>
                </a:cxn>
                <a:cxn ang="0">
                  <a:pos x="10" y="215"/>
                </a:cxn>
                <a:cxn ang="0">
                  <a:pos x="8" y="196"/>
                </a:cxn>
                <a:cxn ang="0">
                  <a:pos x="10" y="184"/>
                </a:cxn>
                <a:cxn ang="0">
                  <a:pos x="5" y="146"/>
                </a:cxn>
                <a:cxn ang="0">
                  <a:pos x="8" y="120"/>
                </a:cxn>
                <a:cxn ang="0">
                  <a:pos x="22" y="120"/>
                </a:cxn>
                <a:cxn ang="0">
                  <a:pos x="31" y="104"/>
                </a:cxn>
                <a:cxn ang="0">
                  <a:pos x="24" y="90"/>
                </a:cxn>
                <a:cxn ang="0">
                  <a:pos x="36" y="66"/>
                </a:cxn>
                <a:cxn ang="0">
                  <a:pos x="43" y="71"/>
                </a:cxn>
                <a:cxn ang="0">
                  <a:pos x="36" y="61"/>
                </a:cxn>
                <a:cxn ang="0">
                  <a:pos x="34" y="54"/>
                </a:cxn>
                <a:cxn ang="0">
                  <a:pos x="55" y="45"/>
                </a:cxn>
                <a:cxn ang="0">
                  <a:pos x="60" y="57"/>
                </a:cxn>
                <a:cxn ang="0">
                  <a:pos x="64" y="52"/>
                </a:cxn>
                <a:cxn ang="0">
                  <a:pos x="69" y="50"/>
                </a:cxn>
                <a:cxn ang="0">
                  <a:pos x="74" y="42"/>
                </a:cxn>
                <a:cxn ang="0">
                  <a:pos x="83" y="40"/>
                </a:cxn>
                <a:cxn ang="0">
                  <a:pos x="76" y="35"/>
                </a:cxn>
                <a:cxn ang="0">
                  <a:pos x="74" y="24"/>
                </a:cxn>
                <a:cxn ang="0">
                  <a:pos x="69" y="24"/>
                </a:cxn>
                <a:cxn ang="0">
                  <a:pos x="78" y="12"/>
                </a:cxn>
                <a:cxn ang="0">
                  <a:pos x="74" y="0"/>
                </a:cxn>
                <a:cxn ang="0">
                  <a:pos x="102" y="5"/>
                </a:cxn>
              </a:cxnLst>
              <a:rect l="0" t="0" r="r" b="b"/>
              <a:pathLst>
                <a:path w="234" h="309">
                  <a:moveTo>
                    <a:pt x="102" y="9"/>
                  </a:moveTo>
                  <a:lnTo>
                    <a:pt x="100" y="16"/>
                  </a:lnTo>
                  <a:lnTo>
                    <a:pt x="104" y="16"/>
                  </a:lnTo>
                  <a:lnTo>
                    <a:pt x="104" y="21"/>
                  </a:lnTo>
                  <a:lnTo>
                    <a:pt x="107" y="21"/>
                  </a:lnTo>
                  <a:lnTo>
                    <a:pt x="109" y="16"/>
                  </a:lnTo>
                  <a:lnTo>
                    <a:pt x="114" y="19"/>
                  </a:lnTo>
                  <a:lnTo>
                    <a:pt x="116" y="24"/>
                  </a:lnTo>
                  <a:lnTo>
                    <a:pt x="128" y="21"/>
                  </a:lnTo>
                  <a:lnTo>
                    <a:pt x="128" y="24"/>
                  </a:lnTo>
                  <a:lnTo>
                    <a:pt x="121" y="33"/>
                  </a:lnTo>
                  <a:lnTo>
                    <a:pt x="121" y="38"/>
                  </a:lnTo>
                  <a:lnTo>
                    <a:pt x="123" y="40"/>
                  </a:lnTo>
                  <a:lnTo>
                    <a:pt x="128" y="38"/>
                  </a:lnTo>
                  <a:lnTo>
                    <a:pt x="135" y="38"/>
                  </a:lnTo>
                  <a:lnTo>
                    <a:pt x="137" y="35"/>
                  </a:lnTo>
                  <a:lnTo>
                    <a:pt x="142" y="31"/>
                  </a:lnTo>
                  <a:lnTo>
                    <a:pt x="152" y="26"/>
                  </a:lnTo>
                  <a:lnTo>
                    <a:pt x="152" y="28"/>
                  </a:lnTo>
                  <a:lnTo>
                    <a:pt x="163" y="14"/>
                  </a:lnTo>
                  <a:lnTo>
                    <a:pt x="168" y="14"/>
                  </a:lnTo>
                  <a:lnTo>
                    <a:pt x="171" y="16"/>
                  </a:lnTo>
                  <a:lnTo>
                    <a:pt x="173" y="16"/>
                  </a:lnTo>
                  <a:lnTo>
                    <a:pt x="182" y="26"/>
                  </a:lnTo>
                  <a:lnTo>
                    <a:pt x="189" y="28"/>
                  </a:lnTo>
                  <a:lnTo>
                    <a:pt x="194" y="38"/>
                  </a:lnTo>
                  <a:lnTo>
                    <a:pt x="204" y="42"/>
                  </a:lnTo>
                  <a:lnTo>
                    <a:pt x="211" y="57"/>
                  </a:lnTo>
                  <a:lnTo>
                    <a:pt x="208" y="78"/>
                  </a:lnTo>
                  <a:lnTo>
                    <a:pt x="218" y="90"/>
                  </a:lnTo>
                  <a:lnTo>
                    <a:pt x="227" y="135"/>
                  </a:lnTo>
                  <a:lnTo>
                    <a:pt x="234" y="161"/>
                  </a:lnTo>
                  <a:lnTo>
                    <a:pt x="230" y="161"/>
                  </a:lnTo>
                  <a:lnTo>
                    <a:pt x="215" y="149"/>
                  </a:lnTo>
                  <a:lnTo>
                    <a:pt x="213" y="161"/>
                  </a:lnTo>
                  <a:lnTo>
                    <a:pt x="168" y="184"/>
                  </a:lnTo>
                  <a:lnTo>
                    <a:pt x="168" y="191"/>
                  </a:lnTo>
                  <a:lnTo>
                    <a:pt x="166" y="194"/>
                  </a:lnTo>
                  <a:lnTo>
                    <a:pt x="159" y="187"/>
                  </a:lnTo>
                  <a:lnTo>
                    <a:pt x="156" y="189"/>
                  </a:lnTo>
                  <a:lnTo>
                    <a:pt x="161" y="196"/>
                  </a:lnTo>
                  <a:lnTo>
                    <a:pt x="168" y="201"/>
                  </a:lnTo>
                  <a:lnTo>
                    <a:pt x="171" y="215"/>
                  </a:lnTo>
                  <a:lnTo>
                    <a:pt x="215" y="246"/>
                  </a:lnTo>
                  <a:lnTo>
                    <a:pt x="206" y="255"/>
                  </a:lnTo>
                  <a:lnTo>
                    <a:pt x="201" y="257"/>
                  </a:lnTo>
                  <a:lnTo>
                    <a:pt x="199" y="265"/>
                  </a:lnTo>
                  <a:lnTo>
                    <a:pt x="187" y="272"/>
                  </a:lnTo>
                  <a:lnTo>
                    <a:pt x="185" y="281"/>
                  </a:lnTo>
                  <a:lnTo>
                    <a:pt x="192" y="298"/>
                  </a:lnTo>
                  <a:lnTo>
                    <a:pt x="189" y="298"/>
                  </a:lnTo>
                  <a:lnTo>
                    <a:pt x="187" y="298"/>
                  </a:lnTo>
                  <a:lnTo>
                    <a:pt x="185" y="295"/>
                  </a:lnTo>
                  <a:lnTo>
                    <a:pt x="140" y="307"/>
                  </a:lnTo>
                  <a:lnTo>
                    <a:pt x="128" y="302"/>
                  </a:lnTo>
                  <a:lnTo>
                    <a:pt x="123" y="302"/>
                  </a:lnTo>
                  <a:lnTo>
                    <a:pt x="116" y="309"/>
                  </a:lnTo>
                  <a:lnTo>
                    <a:pt x="114" y="309"/>
                  </a:lnTo>
                  <a:lnTo>
                    <a:pt x="104" y="302"/>
                  </a:lnTo>
                  <a:lnTo>
                    <a:pt x="41" y="302"/>
                  </a:lnTo>
                  <a:lnTo>
                    <a:pt x="38" y="295"/>
                  </a:lnTo>
                  <a:lnTo>
                    <a:pt x="55" y="246"/>
                  </a:lnTo>
                  <a:lnTo>
                    <a:pt x="52" y="243"/>
                  </a:lnTo>
                  <a:lnTo>
                    <a:pt x="19" y="231"/>
                  </a:lnTo>
                  <a:lnTo>
                    <a:pt x="8" y="220"/>
                  </a:lnTo>
                  <a:lnTo>
                    <a:pt x="10" y="215"/>
                  </a:lnTo>
                  <a:lnTo>
                    <a:pt x="5" y="201"/>
                  </a:lnTo>
                  <a:lnTo>
                    <a:pt x="8" y="196"/>
                  </a:lnTo>
                  <a:lnTo>
                    <a:pt x="3" y="194"/>
                  </a:lnTo>
                  <a:lnTo>
                    <a:pt x="10" y="184"/>
                  </a:lnTo>
                  <a:lnTo>
                    <a:pt x="0" y="158"/>
                  </a:lnTo>
                  <a:lnTo>
                    <a:pt x="5" y="146"/>
                  </a:lnTo>
                  <a:lnTo>
                    <a:pt x="5" y="120"/>
                  </a:lnTo>
                  <a:lnTo>
                    <a:pt x="8" y="120"/>
                  </a:lnTo>
                  <a:lnTo>
                    <a:pt x="17" y="123"/>
                  </a:lnTo>
                  <a:lnTo>
                    <a:pt x="22" y="120"/>
                  </a:lnTo>
                  <a:lnTo>
                    <a:pt x="22" y="113"/>
                  </a:lnTo>
                  <a:lnTo>
                    <a:pt x="31" y="104"/>
                  </a:lnTo>
                  <a:lnTo>
                    <a:pt x="22" y="94"/>
                  </a:lnTo>
                  <a:lnTo>
                    <a:pt x="24" y="90"/>
                  </a:lnTo>
                  <a:lnTo>
                    <a:pt x="29" y="87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3" y="71"/>
                  </a:lnTo>
                  <a:lnTo>
                    <a:pt x="41" y="64"/>
                  </a:lnTo>
                  <a:lnTo>
                    <a:pt x="36" y="61"/>
                  </a:lnTo>
                  <a:lnTo>
                    <a:pt x="34" y="61"/>
                  </a:lnTo>
                  <a:lnTo>
                    <a:pt x="34" y="54"/>
                  </a:lnTo>
                  <a:lnTo>
                    <a:pt x="38" y="50"/>
                  </a:lnTo>
                  <a:lnTo>
                    <a:pt x="55" y="45"/>
                  </a:lnTo>
                  <a:lnTo>
                    <a:pt x="57" y="47"/>
                  </a:lnTo>
                  <a:lnTo>
                    <a:pt x="60" y="57"/>
                  </a:lnTo>
                  <a:lnTo>
                    <a:pt x="62" y="57"/>
                  </a:lnTo>
                  <a:lnTo>
                    <a:pt x="64" y="52"/>
                  </a:lnTo>
                  <a:lnTo>
                    <a:pt x="71" y="61"/>
                  </a:lnTo>
                  <a:lnTo>
                    <a:pt x="69" y="50"/>
                  </a:lnTo>
                  <a:lnTo>
                    <a:pt x="71" y="42"/>
                  </a:lnTo>
                  <a:lnTo>
                    <a:pt x="74" y="42"/>
                  </a:lnTo>
                  <a:lnTo>
                    <a:pt x="81" y="42"/>
                  </a:lnTo>
                  <a:lnTo>
                    <a:pt x="83" y="40"/>
                  </a:lnTo>
                  <a:lnTo>
                    <a:pt x="78" y="38"/>
                  </a:lnTo>
                  <a:lnTo>
                    <a:pt x="76" y="35"/>
                  </a:lnTo>
                  <a:lnTo>
                    <a:pt x="78" y="33"/>
                  </a:lnTo>
                  <a:lnTo>
                    <a:pt x="74" y="24"/>
                  </a:lnTo>
                  <a:lnTo>
                    <a:pt x="71" y="24"/>
                  </a:lnTo>
                  <a:lnTo>
                    <a:pt x="69" y="24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4" y="5"/>
                  </a:lnTo>
                  <a:lnTo>
                    <a:pt x="74" y="0"/>
                  </a:lnTo>
                  <a:lnTo>
                    <a:pt x="88" y="5"/>
                  </a:lnTo>
                  <a:lnTo>
                    <a:pt x="102" y="5"/>
                  </a:lnTo>
                  <a:lnTo>
                    <a:pt x="102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4489512" y="4336822"/>
              <a:ext cx="897139" cy="443292"/>
            </a:xfrm>
            <a:custGeom>
              <a:avLst/>
              <a:gdLst/>
              <a:ahLst/>
              <a:cxnLst>
                <a:cxn ang="0">
                  <a:pos x="118" y="12"/>
                </a:cxn>
                <a:cxn ang="0">
                  <a:pos x="108" y="21"/>
                </a:cxn>
                <a:cxn ang="0">
                  <a:pos x="94" y="36"/>
                </a:cxn>
                <a:cxn ang="0">
                  <a:pos x="96" y="62"/>
                </a:cxn>
                <a:cxn ang="0">
                  <a:pos x="94" y="64"/>
                </a:cxn>
                <a:cxn ang="0">
                  <a:pos x="94" y="62"/>
                </a:cxn>
                <a:cxn ang="0">
                  <a:pos x="85" y="59"/>
                </a:cxn>
                <a:cxn ang="0">
                  <a:pos x="75" y="62"/>
                </a:cxn>
                <a:cxn ang="0">
                  <a:pos x="52" y="69"/>
                </a:cxn>
                <a:cxn ang="0">
                  <a:pos x="35" y="66"/>
                </a:cxn>
                <a:cxn ang="0">
                  <a:pos x="21" y="73"/>
                </a:cxn>
                <a:cxn ang="0">
                  <a:pos x="9" y="66"/>
                </a:cxn>
                <a:cxn ang="0">
                  <a:pos x="0" y="73"/>
                </a:cxn>
                <a:cxn ang="0">
                  <a:pos x="4" y="76"/>
                </a:cxn>
                <a:cxn ang="0">
                  <a:pos x="9" y="83"/>
                </a:cxn>
                <a:cxn ang="0">
                  <a:pos x="7" y="88"/>
                </a:cxn>
                <a:cxn ang="0">
                  <a:pos x="14" y="92"/>
                </a:cxn>
                <a:cxn ang="0">
                  <a:pos x="70" y="88"/>
                </a:cxn>
                <a:cxn ang="0">
                  <a:pos x="75" y="85"/>
                </a:cxn>
                <a:cxn ang="0">
                  <a:pos x="96" y="104"/>
                </a:cxn>
                <a:cxn ang="0">
                  <a:pos x="156" y="95"/>
                </a:cxn>
                <a:cxn ang="0">
                  <a:pos x="172" y="90"/>
                </a:cxn>
                <a:cxn ang="0">
                  <a:pos x="184" y="90"/>
                </a:cxn>
                <a:cxn ang="0">
                  <a:pos x="196" y="78"/>
                </a:cxn>
                <a:cxn ang="0">
                  <a:pos x="198" y="76"/>
                </a:cxn>
                <a:cxn ang="0">
                  <a:pos x="198" y="59"/>
                </a:cxn>
                <a:cxn ang="0">
                  <a:pos x="196" y="52"/>
                </a:cxn>
                <a:cxn ang="0">
                  <a:pos x="210" y="47"/>
                </a:cxn>
                <a:cxn ang="0">
                  <a:pos x="198" y="5"/>
                </a:cxn>
                <a:cxn ang="0">
                  <a:pos x="151" y="3"/>
                </a:cxn>
                <a:cxn ang="0">
                  <a:pos x="130" y="17"/>
                </a:cxn>
                <a:cxn ang="0">
                  <a:pos x="118" y="12"/>
                </a:cxn>
              </a:cxnLst>
              <a:rect l="0" t="0" r="r" b="b"/>
              <a:pathLst>
                <a:path w="215" h="106">
                  <a:moveTo>
                    <a:pt x="118" y="12"/>
                  </a:moveTo>
                  <a:lnTo>
                    <a:pt x="118" y="12"/>
                  </a:lnTo>
                  <a:lnTo>
                    <a:pt x="118" y="17"/>
                  </a:lnTo>
                  <a:lnTo>
                    <a:pt x="108" y="21"/>
                  </a:lnTo>
                  <a:lnTo>
                    <a:pt x="106" y="31"/>
                  </a:lnTo>
                  <a:lnTo>
                    <a:pt x="94" y="36"/>
                  </a:lnTo>
                  <a:lnTo>
                    <a:pt x="92" y="40"/>
                  </a:lnTo>
                  <a:lnTo>
                    <a:pt x="96" y="62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2"/>
                  </a:lnTo>
                  <a:lnTo>
                    <a:pt x="92" y="59"/>
                  </a:lnTo>
                  <a:lnTo>
                    <a:pt x="85" y="59"/>
                  </a:lnTo>
                  <a:lnTo>
                    <a:pt x="80" y="57"/>
                  </a:lnTo>
                  <a:lnTo>
                    <a:pt x="75" y="62"/>
                  </a:lnTo>
                  <a:lnTo>
                    <a:pt x="56" y="66"/>
                  </a:lnTo>
                  <a:lnTo>
                    <a:pt x="52" y="69"/>
                  </a:lnTo>
                  <a:lnTo>
                    <a:pt x="44" y="71"/>
                  </a:lnTo>
                  <a:lnTo>
                    <a:pt x="35" y="66"/>
                  </a:lnTo>
                  <a:lnTo>
                    <a:pt x="23" y="73"/>
                  </a:lnTo>
                  <a:lnTo>
                    <a:pt x="21" y="73"/>
                  </a:lnTo>
                  <a:lnTo>
                    <a:pt x="14" y="69"/>
                  </a:lnTo>
                  <a:lnTo>
                    <a:pt x="9" y="66"/>
                  </a:lnTo>
                  <a:lnTo>
                    <a:pt x="0" y="71"/>
                  </a:lnTo>
                  <a:lnTo>
                    <a:pt x="0" y="73"/>
                  </a:lnTo>
                  <a:lnTo>
                    <a:pt x="2" y="73"/>
                  </a:lnTo>
                  <a:lnTo>
                    <a:pt x="4" y="76"/>
                  </a:lnTo>
                  <a:lnTo>
                    <a:pt x="9" y="81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8"/>
                  </a:lnTo>
                  <a:lnTo>
                    <a:pt x="11" y="90"/>
                  </a:lnTo>
                  <a:lnTo>
                    <a:pt x="14" y="92"/>
                  </a:lnTo>
                  <a:lnTo>
                    <a:pt x="37" y="97"/>
                  </a:lnTo>
                  <a:lnTo>
                    <a:pt x="70" y="88"/>
                  </a:lnTo>
                  <a:lnTo>
                    <a:pt x="73" y="85"/>
                  </a:lnTo>
                  <a:lnTo>
                    <a:pt x="75" y="85"/>
                  </a:lnTo>
                  <a:lnTo>
                    <a:pt x="78" y="92"/>
                  </a:lnTo>
                  <a:lnTo>
                    <a:pt x="96" y="104"/>
                  </a:lnTo>
                  <a:lnTo>
                    <a:pt x="144" y="106"/>
                  </a:lnTo>
                  <a:lnTo>
                    <a:pt x="156" y="95"/>
                  </a:lnTo>
                  <a:lnTo>
                    <a:pt x="167" y="95"/>
                  </a:lnTo>
                  <a:lnTo>
                    <a:pt x="172" y="90"/>
                  </a:lnTo>
                  <a:lnTo>
                    <a:pt x="182" y="90"/>
                  </a:lnTo>
                  <a:lnTo>
                    <a:pt x="184" y="90"/>
                  </a:lnTo>
                  <a:lnTo>
                    <a:pt x="184" y="88"/>
                  </a:lnTo>
                  <a:lnTo>
                    <a:pt x="196" y="78"/>
                  </a:lnTo>
                  <a:lnTo>
                    <a:pt x="198" y="78"/>
                  </a:lnTo>
                  <a:lnTo>
                    <a:pt x="198" y="76"/>
                  </a:lnTo>
                  <a:lnTo>
                    <a:pt x="198" y="64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210" y="47"/>
                  </a:lnTo>
                  <a:lnTo>
                    <a:pt x="215" y="43"/>
                  </a:lnTo>
                  <a:lnTo>
                    <a:pt x="198" y="5"/>
                  </a:lnTo>
                  <a:lnTo>
                    <a:pt x="156" y="0"/>
                  </a:lnTo>
                  <a:lnTo>
                    <a:pt x="151" y="3"/>
                  </a:lnTo>
                  <a:lnTo>
                    <a:pt x="146" y="12"/>
                  </a:lnTo>
                  <a:lnTo>
                    <a:pt x="130" y="17"/>
                  </a:lnTo>
                  <a:lnTo>
                    <a:pt x="118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2158457" y="5037947"/>
              <a:ext cx="1551523" cy="1350987"/>
            </a:xfrm>
            <a:custGeom>
              <a:avLst/>
              <a:gdLst/>
              <a:ahLst/>
              <a:cxnLst>
                <a:cxn ang="0">
                  <a:pos x="224" y="47"/>
                </a:cxn>
                <a:cxn ang="0">
                  <a:pos x="290" y="90"/>
                </a:cxn>
                <a:cxn ang="0">
                  <a:pos x="302" y="85"/>
                </a:cxn>
                <a:cxn ang="0">
                  <a:pos x="326" y="102"/>
                </a:cxn>
                <a:cxn ang="0">
                  <a:pos x="326" y="97"/>
                </a:cxn>
                <a:cxn ang="0">
                  <a:pos x="371" y="106"/>
                </a:cxn>
                <a:cxn ang="0">
                  <a:pos x="373" y="111"/>
                </a:cxn>
                <a:cxn ang="0">
                  <a:pos x="371" y="123"/>
                </a:cxn>
                <a:cxn ang="0">
                  <a:pos x="290" y="170"/>
                </a:cxn>
                <a:cxn ang="0">
                  <a:pos x="255" y="231"/>
                </a:cxn>
                <a:cxn ang="0">
                  <a:pos x="262" y="246"/>
                </a:cxn>
                <a:cxn ang="0">
                  <a:pos x="224" y="288"/>
                </a:cxn>
                <a:cxn ang="0">
                  <a:pos x="177" y="317"/>
                </a:cxn>
                <a:cxn ang="0">
                  <a:pos x="59" y="324"/>
                </a:cxn>
                <a:cxn ang="0">
                  <a:pos x="26" y="283"/>
                </a:cxn>
                <a:cxn ang="0">
                  <a:pos x="0" y="265"/>
                </a:cxn>
                <a:cxn ang="0">
                  <a:pos x="4" y="243"/>
                </a:cxn>
                <a:cxn ang="0">
                  <a:pos x="23" y="231"/>
                </a:cxn>
                <a:cxn ang="0">
                  <a:pos x="28" y="191"/>
                </a:cxn>
                <a:cxn ang="0">
                  <a:pos x="26" y="168"/>
                </a:cxn>
                <a:cxn ang="0">
                  <a:pos x="45" y="156"/>
                </a:cxn>
                <a:cxn ang="0">
                  <a:pos x="54" y="118"/>
                </a:cxn>
                <a:cxn ang="0">
                  <a:pos x="71" y="80"/>
                </a:cxn>
                <a:cxn ang="0">
                  <a:pos x="23" y="68"/>
                </a:cxn>
                <a:cxn ang="0">
                  <a:pos x="23" y="64"/>
                </a:cxn>
                <a:cxn ang="0">
                  <a:pos x="4" y="66"/>
                </a:cxn>
                <a:cxn ang="0">
                  <a:pos x="2" y="57"/>
                </a:cxn>
                <a:cxn ang="0">
                  <a:pos x="4" y="50"/>
                </a:cxn>
                <a:cxn ang="0">
                  <a:pos x="7" y="45"/>
                </a:cxn>
                <a:cxn ang="0">
                  <a:pos x="9" y="35"/>
                </a:cxn>
                <a:cxn ang="0">
                  <a:pos x="4" y="33"/>
                </a:cxn>
                <a:cxn ang="0">
                  <a:pos x="0" y="16"/>
                </a:cxn>
                <a:cxn ang="0">
                  <a:pos x="14" y="9"/>
                </a:cxn>
                <a:cxn ang="0">
                  <a:pos x="35" y="2"/>
                </a:cxn>
                <a:cxn ang="0">
                  <a:pos x="224" y="47"/>
                </a:cxn>
              </a:cxnLst>
              <a:rect l="0" t="0" r="r" b="b"/>
              <a:pathLst>
                <a:path w="373" h="324">
                  <a:moveTo>
                    <a:pt x="224" y="47"/>
                  </a:moveTo>
                  <a:lnTo>
                    <a:pt x="224" y="47"/>
                  </a:lnTo>
                  <a:lnTo>
                    <a:pt x="224" y="52"/>
                  </a:lnTo>
                  <a:lnTo>
                    <a:pt x="290" y="90"/>
                  </a:lnTo>
                  <a:lnTo>
                    <a:pt x="300" y="85"/>
                  </a:lnTo>
                  <a:lnTo>
                    <a:pt x="302" y="85"/>
                  </a:lnTo>
                  <a:lnTo>
                    <a:pt x="321" y="102"/>
                  </a:lnTo>
                  <a:lnTo>
                    <a:pt x="326" y="102"/>
                  </a:lnTo>
                  <a:lnTo>
                    <a:pt x="326" y="97"/>
                  </a:lnTo>
                  <a:lnTo>
                    <a:pt x="333" y="102"/>
                  </a:lnTo>
                  <a:lnTo>
                    <a:pt x="371" y="106"/>
                  </a:lnTo>
                  <a:lnTo>
                    <a:pt x="373" y="111"/>
                  </a:lnTo>
                  <a:lnTo>
                    <a:pt x="371" y="116"/>
                  </a:lnTo>
                  <a:lnTo>
                    <a:pt x="371" y="123"/>
                  </a:lnTo>
                  <a:lnTo>
                    <a:pt x="290" y="168"/>
                  </a:lnTo>
                  <a:lnTo>
                    <a:pt x="290" y="170"/>
                  </a:lnTo>
                  <a:lnTo>
                    <a:pt x="248" y="220"/>
                  </a:lnTo>
                  <a:lnTo>
                    <a:pt x="255" y="231"/>
                  </a:lnTo>
                  <a:lnTo>
                    <a:pt x="262" y="243"/>
                  </a:lnTo>
                  <a:lnTo>
                    <a:pt x="262" y="246"/>
                  </a:lnTo>
                  <a:lnTo>
                    <a:pt x="224" y="286"/>
                  </a:lnTo>
                  <a:lnTo>
                    <a:pt x="224" y="288"/>
                  </a:lnTo>
                  <a:lnTo>
                    <a:pt x="198" y="293"/>
                  </a:lnTo>
                  <a:lnTo>
                    <a:pt x="177" y="317"/>
                  </a:lnTo>
                  <a:lnTo>
                    <a:pt x="73" y="312"/>
                  </a:lnTo>
                  <a:lnTo>
                    <a:pt x="59" y="324"/>
                  </a:lnTo>
                  <a:lnTo>
                    <a:pt x="42" y="319"/>
                  </a:lnTo>
                  <a:lnTo>
                    <a:pt x="26" y="283"/>
                  </a:lnTo>
                  <a:lnTo>
                    <a:pt x="16" y="267"/>
                  </a:lnTo>
                  <a:lnTo>
                    <a:pt x="0" y="265"/>
                  </a:lnTo>
                  <a:lnTo>
                    <a:pt x="0" y="253"/>
                  </a:lnTo>
                  <a:lnTo>
                    <a:pt x="4" y="243"/>
                  </a:lnTo>
                  <a:lnTo>
                    <a:pt x="19" y="239"/>
                  </a:lnTo>
                  <a:lnTo>
                    <a:pt x="23" y="231"/>
                  </a:lnTo>
                  <a:lnTo>
                    <a:pt x="19" y="208"/>
                  </a:lnTo>
                  <a:lnTo>
                    <a:pt x="28" y="191"/>
                  </a:lnTo>
                  <a:lnTo>
                    <a:pt x="23" y="170"/>
                  </a:lnTo>
                  <a:lnTo>
                    <a:pt x="26" y="168"/>
                  </a:lnTo>
                  <a:lnTo>
                    <a:pt x="40" y="163"/>
                  </a:lnTo>
                  <a:lnTo>
                    <a:pt x="45" y="156"/>
                  </a:lnTo>
                  <a:lnTo>
                    <a:pt x="42" y="149"/>
                  </a:lnTo>
                  <a:lnTo>
                    <a:pt x="54" y="118"/>
                  </a:lnTo>
                  <a:lnTo>
                    <a:pt x="78" y="99"/>
                  </a:lnTo>
                  <a:lnTo>
                    <a:pt x="71" y="80"/>
                  </a:lnTo>
                  <a:lnTo>
                    <a:pt x="26" y="73"/>
                  </a:lnTo>
                  <a:lnTo>
                    <a:pt x="23" y="68"/>
                  </a:lnTo>
                  <a:lnTo>
                    <a:pt x="26" y="68"/>
                  </a:lnTo>
                  <a:lnTo>
                    <a:pt x="23" y="64"/>
                  </a:lnTo>
                  <a:lnTo>
                    <a:pt x="21" y="64"/>
                  </a:lnTo>
                  <a:lnTo>
                    <a:pt x="4" y="66"/>
                  </a:lnTo>
                  <a:lnTo>
                    <a:pt x="0" y="68"/>
                  </a:lnTo>
                  <a:lnTo>
                    <a:pt x="2" y="57"/>
                  </a:lnTo>
                  <a:lnTo>
                    <a:pt x="11" y="50"/>
                  </a:lnTo>
                  <a:lnTo>
                    <a:pt x="4" y="50"/>
                  </a:lnTo>
                  <a:lnTo>
                    <a:pt x="7" y="47"/>
                  </a:lnTo>
                  <a:lnTo>
                    <a:pt x="7" y="45"/>
                  </a:lnTo>
                  <a:lnTo>
                    <a:pt x="4" y="42"/>
                  </a:lnTo>
                  <a:lnTo>
                    <a:pt x="9" y="35"/>
                  </a:lnTo>
                  <a:lnTo>
                    <a:pt x="7" y="35"/>
                  </a:lnTo>
                  <a:lnTo>
                    <a:pt x="4" y="33"/>
                  </a:lnTo>
                  <a:lnTo>
                    <a:pt x="4" y="28"/>
                  </a:lnTo>
                  <a:lnTo>
                    <a:pt x="0" y="16"/>
                  </a:lnTo>
                  <a:lnTo>
                    <a:pt x="14" y="9"/>
                  </a:lnTo>
                  <a:lnTo>
                    <a:pt x="30" y="9"/>
                  </a:lnTo>
                  <a:lnTo>
                    <a:pt x="35" y="2"/>
                  </a:lnTo>
                  <a:lnTo>
                    <a:pt x="40" y="0"/>
                  </a:lnTo>
                  <a:lnTo>
                    <a:pt x="224" y="4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5" name="Freeform 24"/>
            <p:cNvSpPr>
              <a:spLocks/>
            </p:cNvSpPr>
            <p:nvPr/>
          </p:nvSpPr>
          <p:spPr bwMode="auto">
            <a:xfrm>
              <a:off x="3565232" y="5888345"/>
              <a:ext cx="226170" cy="11911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25" y="3"/>
                </a:cxn>
                <a:cxn ang="0">
                  <a:pos x="23" y="8"/>
                </a:cxn>
                <a:cxn ang="0">
                  <a:pos x="23" y="10"/>
                </a:cxn>
                <a:cxn ang="0">
                  <a:pos x="30" y="12"/>
                </a:cxn>
                <a:cxn ang="0">
                  <a:pos x="30" y="15"/>
                </a:cxn>
                <a:cxn ang="0">
                  <a:pos x="21" y="29"/>
                </a:cxn>
                <a:cxn ang="0">
                  <a:pos x="9" y="19"/>
                </a:cxn>
                <a:cxn ang="0">
                  <a:pos x="4" y="19"/>
                </a:cxn>
                <a:cxn ang="0">
                  <a:pos x="0" y="17"/>
                </a:cxn>
                <a:cxn ang="0">
                  <a:pos x="0" y="15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5" y="3"/>
                </a:cxn>
                <a:cxn ang="0">
                  <a:pos x="25" y="3"/>
                </a:cxn>
              </a:cxnLst>
              <a:rect l="0" t="0" r="r" b="b"/>
              <a:pathLst>
                <a:path w="30" h="29">
                  <a:moveTo>
                    <a:pt x="25" y="3"/>
                  </a:moveTo>
                  <a:lnTo>
                    <a:pt x="25" y="3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1" y="29"/>
                  </a:lnTo>
                  <a:lnTo>
                    <a:pt x="9" y="19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5" y="0"/>
                  </a:lnTo>
                  <a:lnTo>
                    <a:pt x="25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6" name="Freeform 25"/>
            <p:cNvSpPr>
              <a:spLocks/>
            </p:cNvSpPr>
            <p:nvPr/>
          </p:nvSpPr>
          <p:spPr bwMode="auto">
            <a:xfrm>
              <a:off x="4970499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4970499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8" name="Freeform 27"/>
            <p:cNvSpPr>
              <a:spLocks/>
            </p:cNvSpPr>
            <p:nvPr/>
          </p:nvSpPr>
          <p:spPr bwMode="auto">
            <a:xfrm>
              <a:off x="4970499" y="4683615"/>
              <a:ext cx="425199" cy="280450"/>
            </a:xfrm>
            <a:custGeom>
              <a:avLst/>
              <a:gdLst/>
              <a:ahLst/>
              <a:cxnLst>
                <a:cxn ang="0">
                  <a:pos x="7" y="68"/>
                </a:cxn>
                <a:cxn ang="0">
                  <a:pos x="7" y="68"/>
                </a:cxn>
                <a:cxn ang="0">
                  <a:pos x="48" y="68"/>
                </a:cxn>
                <a:cxn ang="0">
                  <a:pos x="71" y="33"/>
                </a:cxn>
                <a:cxn ang="0">
                  <a:pos x="102" y="26"/>
                </a:cxn>
                <a:cxn ang="0">
                  <a:pos x="93" y="16"/>
                </a:cxn>
                <a:cxn ang="0">
                  <a:pos x="90" y="16"/>
                </a:cxn>
                <a:cxn ang="0">
                  <a:pos x="81" y="2"/>
                </a:cxn>
                <a:cxn ang="0">
                  <a:pos x="78" y="0"/>
                </a:cxn>
                <a:cxn ang="0">
                  <a:pos x="74" y="0"/>
                </a:cxn>
                <a:cxn ang="0">
                  <a:pos x="67" y="7"/>
                </a:cxn>
                <a:cxn ang="0">
                  <a:pos x="62" y="7"/>
                </a:cxn>
                <a:cxn ang="0">
                  <a:pos x="59" y="7"/>
                </a:cxn>
                <a:cxn ang="0">
                  <a:pos x="57" y="7"/>
                </a:cxn>
                <a:cxn ang="0">
                  <a:pos x="55" y="12"/>
                </a:cxn>
                <a:cxn ang="0">
                  <a:pos x="43" y="12"/>
                </a:cxn>
                <a:cxn ang="0">
                  <a:pos x="31" y="21"/>
                </a:cxn>
                <a:cxn ang="0">
                  <a:pos x="3" y="26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5"/>
                </a:cxn>
                <a:cxn ang="0">
                  <a:pos x="3" y="35"/>
                </a:cxn>
                <a:cxn ang="0">
                  <a:pos x="3" y="38"/>
                </a:cxn>
                <a:cxn ang="0">
                  <a:pos x="3" y="42"/>
                </a:cxn>
                <a:cxn ang="0">
                  <a:pos x="5" y="47"/>
                </a:cxn>
                <a:cxn ang="0">
                  <a:pos x="5" y="49"/>
                </a:cxn>
                <a:cxn ang="0">
                  <a:pos x="17" y="59"/>
                </a:cxn>
                <a:cxn ang="0">
                  <a:pos x="17" y="59"/>
                </a:cxn>
                <a:cxn ang="0">
                  <a:pos x="15" y="61"/>
                </a:cxn>
                <a:cxn ang="0">
                  <a:pos x="7" y="61"/>
                </a:cxn>
                <a:cxn ang="0">
                  <a:pos x="7" y="64"/>
                </a:cxn>
                <a:cxn ang="0">
                  <a:pos x="5" y="64"/>
                </a:cxn>
                <a:cxn ang="0">
                  <a:pos x="7" y="68"/>
                </a:cxn>
              </a:cxnLst>
              <a:rect l="0" t="0" r="r" b="b"/>
              <a:pathLst>
                <a:path w="102" h="68">
                  <a:moveTo>
                    <a:pt x="7" y="68"/>
                  </a:moveTo>
                  <a:lnTo>
                    <a:pt x="7" y="68"/>
                  </a:lnTo>
                  <a:lnTo>
                    <a:pt x="48" y="68"/>
                  </a:lnTo>
                  <a:lnTo>
                    <a:pt x="71" y="33"/>
                  </a:lnTo>
                  <a:lnTo>
                    <a:pt x="102" y="26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1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7" y="7"/>
                  </a:lnTo>
                  <a:lnTo>
                    <a:pt x="62" y="7"/>
                  </a:lnTo>
                  <a:lnTo>
                    <a:pt x="59" y="7"/>
                  </a:lnTo>
                  <a:lnTo>
                    <a:pt x="57" y="7"/>
                  </a:lnTo>
                  <a:lnTo>
                    <a:pt x="55" y="12"/>
                  </a:lnTo>
                  <a:lnTo>
                    <a:pt x="43" y="12"/>
                  </a:lnTo>
                  <a:lnTo>
                    <a:pt x="31" y="21"/>
                  </a:lnTo>
                  <a:lnTo>
                    <a:pt x="3" y="26"/>
                  </a:lnTo>
                  <a:lnTo>
                    <a:pt x="0" y="33"/>
                  </a:lnTo>
                  <a:lnTo>
                    <a:pt x="3" y="35"/>
                  </a:lnTo>
                  <a:lnTo>
                    <a:pt x="3" y="38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5" y="49"/>
                  </a:lnTo>
                  <a:lnTo>
                    <a:pt x="17" y="59"/>
                  </a:lnTo>
                  <a:lnTo>
                    <a:pt x="15" y="61"/>
                  </a:lnTo>
                  <a:lnTo>
                    <a:pt x="7" y="61"/>
                  </a:lnTo>
                  <a:lnTo>
                    <a:pt x="7" y="64"/>
                  </a:lnTo>
                  <a:lnTo>
                    <a:pt x="5" y="64"/>
                  </a:lnTo>
                  <a:lnTo>
                    <a:pt x="7" y="68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auto">
            <a:xfrm>
              <a:off x="4997639" y="4789161"/>
              <a:ext cx="750883" cy="637798"/>
            </a:xfrm>
            <a:custGeom>
              <a:avLst/>
              <a:gdLst/>
              <a:ahLst/>
              <a:cxnLst>
                <a:cxn ang="0">
                  <a:pos x="168" y="153"/>
                </a:cxn>
                <a:cxn ang="0">
                  <a:pos x="168" y="153"/>
                </a:cxn>
                <a:cxn ang="0">
                  <a:pos x="168" y="139"/>
                </a:cxn>
                <a:cxn ang="0">
                  <a:pos x="166" y="139"/>
                </a:cxn>
                <a:cxn ang="0">
                  <a:pos x="166" y="139"/>
                </a:cxn>
                <a:cxn ang="0">
                  <a:pos x="69" y="57"/>
                </a:cxn>
                <a:cxn ang="0">
                  <a:pos x="69" y="49"/>
                </a:cxn>
                <a:cxn ang="0">
                  <a:pos x="97" y="40"/>
                </a:cxn>
                <a:cxn ang="0">
                  <a:pos x="109" y="45"/>
                </a:cxn>
                <a:cxn ang="0">
                  <a:pos x="147" y="35"/>
                </a:cxn>
                <a:cxn ang="0">
                  <a:pos x="156" y="42"/>
                </a:cxn>
                <a:cxn ang="0">
                  <a:pos x="168" y="47"/>
                </a:cxn>
                <a:cxn ang="0">
                  <a:pos x="178" y="45"/>
                </a:cxn>
                <a:cxn ang="0">
                  <a:pos x="180" y="35"/>
                </a:cxn>
                <a:cxn ang="0">
                  <a:pos x="168" y="35"/>
                </a:cxn>
                <a:cxn ang="0">
                  <a:pos x="154" y="16"/>
                </a:cxn>
                <a:cxn ang="0">
                  <a:pos x="152" y="2"/>
                </a:cxn>
                <a:cxn ang="0">
                  <a:pos x="123" y="14"/>
                </a:cxn>
                <a:cxn ang="0">
                  <a:pos x="109" y="9"/>
                </a:cxn>
                <a:cxn ang="0">
                  <a:pos x="97" y="0"/>
                </a:cxn>
                <a:cxn ang="0">
                  <a:pos x="67" y="5"/>
                </a:cxn>
                <a:cxn ang="0">
                  <a:pos x="41" y="40"/>
                </a:cxn>
                <a:cxn ang="0">
                  <a:pos x="0" y="42"/>
                </a:cxn>
                <a:cxn ang="0">
                  <a:pos x="0" y="45"/>
                </a:cxn>
                <a:cxn ang="0">
                  <a:pos x="10" y="66"/>
                </a:cxn>
                <a:cxn ang="0">
                  <a:pos x="12" y="66"/>
                </a:cxn>
                <a:cxn ang="0">
                  <a:pos x="17" y="61"/>
                </a:cxn>
                <a:cxn ang="0">
                  <a:pos x="22" y="45"/>
                </a:cxn>
                <a:cxn ang="0">
                  <a:pos x="24" y="45"/>
                </a:cxn>
                <a:cxn ang="0">
                  <a:pos x="36" y="52"/>
                </a:cxn>
                <a:cxn ang="0">
                  <a:pos x="41" y="68"/>
                </a:cxn>
                <a:cxn ang="0">
                  <a:pos x="57" y="83"/>
                </a:cxn>
                <a:cxn ang="0">
                  <a:pos x="52" y="87"/>
                </a:cxn>
                <a:cxn ang="0">
                  <a:pos x="52" y="92"/>
                </a:cxn>
                <a:cxn ang="0">
                  <a:pos x="78" y="113"/>
                </a:cxn>
                <a:cxn ang="0">
                  <a:pos x="95" y="113"/>
                </a:cxn>
                <a:cxn ang="0">
                  <a:pos x="128" y="132"/>
                </a:cxn>
                <a:cxn ang="0">
                  <a:pos x="126" y="132"/>
                </a:cxn>
                <a:cxn ang="0">
                  <a:pos x="121" y="130"/>
                </a:cxn>
                <a:cxn ang="0">
                  <a:pos x="119" y="130"/>
                </a:cxn>
                <a:cxn ang="0">
                  <a:pos x="116" y="127"/>
                </a:cxn>
                <a:cxn ang="0">
                  <a:pos x="114" y="130"/>
                </a:cxn>
                <a:cxn ang="0">
                  <a:pos x="114" y="132"/>
                </a:cxn>
                <a:cxn ang="0">
                  <a:pos x="168" y="153"/>
                </a:cxn>
                <a:cxn ang="0">
                  <a:pos x="168" y="153"/>
                </a:cxn>
              </a:cxnLst>
              <a:rect l="0" t="0" r="r" b="b"/>
              <a:pathLst>
                <a:path w="180" h="153">
                  <a:moveTo>
                    <a:pt x="168" y="153"/>
                  </a:moveTo>
                  <a:lnTo>
                    <a:pt x="168" y="153"/>
                  </a:lnTo>
                  <a:lnTo>
                    <a:pt x="168" y="139"/>
                  </a:lnTo>
                  <a:lnTo>
                    <a:pt x="166" y="139"/>
                  </a:lnTo>
                  <a:lnTo>
                    <a:pt x="69" y="57"/>
                  </a:lnTo>
                  <a:lnTo>
                    <a:pt x="69" y="49"/>
                  </a:lnTo>
                  <a:lnTo>
                    <a:pt x="97" y="40"/>
                  </a:lnTo>
                  <a:lnTo>
                    <a:pt x="109" y="45"/>
                  </a:lnTo>
                  <a:lnTo>
                    <a:pt x="147" y="35"/>
                  </a:lnTo>
                  <a:lnTo>
                    <a:pt x="156" y="42"/>
                  </a:lnTo>
                  <a:lnTo>
                    <a:pt x="168" y="47"/>
                  </a:lnTo>
                  <a:lnTo>
                    <a:pt x="178" y="45"/>
                  </a:lnTo>
                  <a:lnTo>
                    <a:pt x="180" y="35"/>
                  </a:lnTo>
                  <a:lnTo>
                    <a:pt x="168" y="35"/>
                  </a:lnTo>
                  <a:lnTo>
                    <a:pt x="154" y="16"/>
                  </a:lnTo>
                  <a:lnTo>
                    <a:pt x="152" y="2"/>
                  </a:lnTo>
                  <a:lnTo>
                    <a:pt x="123" y="14"/>
                  </a:lnTo>
                  <a:lnTo>
                    <a:pt x="109" y="9"/>
                  </a:lnTo>
                  <a:lnTo>
                    <a:pt x="97" y="0"/>
                  </a:lnTo>
                  <a:lnTo>
                    <a:pt x="67" y="5"/>
                  </a:lnTo>
                  <a:lnTo>
                    <a:pt x="41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7" y="61"/>
                  </a:lnTo>
                  <a:lnTo>
                    <a:pt x="22" y="45"/>
                  </a:lnTo>
                  <a:lnTo>
                    <a:pt x="24" y="45"/>
                  </a:lnTo>
                  <a:lnTo>
                    <a:pt x="36" y="52"/>
                  </a:lnTo>
                  <a:lnTo>
                    <a:pt x="41" y="68"/>
                  </a:lnTo>
                  <a:lnTo>
                    <a:pt x="57" y="83"/>
                  </a:lnTo>
                  <a:lnTo>
                    <a:pt x="52" y="87"/>
                  </a:lnTo>
                  <a:lnTo>
                    <a:pt x="52" y="92"/>
                  </a:lnTo>
                  <a:lnTo>
                    <a:pt x="78" y="113"/>
                  </a:lnTo>
                  <a:lnTo>
                    <a:pt x="95" y="113"/>
                  </a:lnTo>
                  <a:lnTo>
                    <a:pt x="128" y="132"/>
                  </a:lnTo>
                  <a:lnTo>
                    <a:pt x="126" y="132"/>
                  </a:lnTo>
                  <a:lnTo>
                    <a:pt x="121" y="130"/>
                  </a:lnTo>
                  <a:lnTo>
                    <a:pt x="119" y="130"/>
                  </a:lnTo>
                  <a:lnTo>
                    <a:pt x="116" y="127"/>
                  </a:lnTo>
                  <a:lnTo>
                    <a:pt x="114" y="130"/>
                  </a:lnTo>
                  <a:lnTo>
                    <a:pt x="114" y="132"/>
                  </a:lnTo>
                  <a:lnTo>
                    <a:pt x="168" y="15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0" name="Freeform 29"/>
            <p:cNvSpPr>
              <a:spLocks/>
            </p:cNvSpPr>
            <p:nvPr/>
          </p:nvSpPr>
          <p:spPr bwMode="auto">
            <a:xfrm>
              <a:off x="5285629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  <a:cxn ang="0">
                  <a:pos x="97" y="106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auto">
            <a:xfrm>
              <a:off x="5285629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2" name="Freeform 31"/>
            <p:cNvSpPr>
              <a:spLocks/>
            </p:cNvSpPr>
            <p:nvPr/>
          </p:nvSpPr>
          <p:spPr bwMode="auto">
            <a:xfrm>
              <a:off x="5285629" y="4927878"/>
              <a:ext cx="496065" cy="443292"/>
            </a:xfrm>
            <a:custGeom>
              <a:avLst/>
              <a:gdLst/>
              <a:ahLst/>
              <a:cxnLst>
                <a:cxn ang="0">
                  <a:pos x="97" y="106"/>
                </a:cxn>
                <a:cxn ang="0">
                  <a:pos x="97" y="106"/>
                </a:cxn>
                <a:cxn ang="0">
                  <a:pos x="76" y="94"/>
                </a:cxn>
                <a:cxn ang="0">
                  <a:pos x="73" y="94"/>
                </a:cxn>
                <a:cxn ang="0">
                  <a:pos x="0" y="24"/>
                </a:cxn>
                <a:cxn ang="0">
                  <a:pos x="0" y="16"/>
                </a:cxn>
                <a:cxn ang="0">
                  <a:pos x="80" y="0"/>
                </a:cxn>
                <a:cxn ang="0">
                  <a:pos x="97" y="14"/>
                </a:cxn>
                <a:cxn ang="0">
                  <a:pos x="104" y="14"/>
                </a:cxn>
                <a:cxn ang="0">
                  <a:pos x="104" y="33"/>
                </a:cxn>
                <a:cxn ang="0">
                  <a:pos x="118" y="54"/>
                </a:cxn>
                <a:cxn ang="0">
                  <a:pos x="118" y="61"/>
                </a:cxn>
                <a:cxn ang="0">
                  <a:pos x="111" y="78"/>
                </a:cxn>
                <a:cxn ang="0">
                  <a:pos x="104" y="80"/>
                </a:cxn>
                <a:cxn ang="0">
                  <a:pos x="102" y="83"/>
                </a:cxn>
                <a:cxn ang="0">
                  <a:pos x="97" y="106"/>
                </a:cxn>
              </a:cxnLst>
              <a:rect l="0" t="0" r="r" b="b"/>
              <a:pathLst>
                <a:path w="118" h="106">
                  <a:moveTo>
                    <a:pt x="97" y="106"/>
                  </a:moveTo>
                  <a:lnTo>
                    <a:pt x="97" y="106"/>
                  </a:lnTo>
                  <a:lnTo>
                    <a:pt x="76" y="94"/>
                  </a:lnTo>
                  <a:lnTo>
                    <a:pt x="73" y="94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80" y="0"/>
                  </a:lnTo>
                  <a:lnTo>
                    <a:pt x="97" y="14"/>
                  </a:lnTo>
                  <a:lnTo>
                    <a:pt x="104" y="14"/>
                  </a:lnTo>
                  <a:lnTo>
                    <a:pt x="104" y="33"/>
                  </a:lnTo>
                  <a:lnTo>
                    <a:pt x="118" y="54"/>
                  </a:lnTo>
                  <a:lnTo>
                    <a:pt x="118" y="61"/>
                  </a:lnTo>
                  <a:lnTo>
                    <a:pt x="111" y="78"/>
                  </a:lnTo>
                  <a:lnTo>
                    <a:pt x="104" y="80"/>
                  </a:lnTo>
                  <a:lnTo>
                    <a:pt x="102" y="83"/>
                  </a:lnTo>
                  <a:lnTo>
                    <a:pt x="97" y="106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3" name="Freeform 32"/>
            <p:cNvSpPr>
              <a:spLocks/>
            </p:cNvSpPr>
            <p:nvPr/>
          </p:nvSpPr>
          <p:spPr bwMode="auto">
            <a:xfrm>
              <a:off x="5641469" y="4742419"/>
              <a:ext cx="550346" cy="75842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0" y="17"/>
                </a:cxn>
                <a:cxn ang="0">
                  <a:pos x="7" y="38"/>
                </a:cxn>
                <a:cxn ang="0">
                  <a:pos x="17" y="47"/>
                </a:cxn>
                <a:cxn ang="0">
                  <a:pos x="28" y="50"/>
                </a:cxn>
                <a:cxn ang="0">
                  <a:pos x="26" y="54"/>
                </a:cxn>
                <a:cxn ang="0">
                  <a:pos x="19" y="59"/>
                </a:cxn>
                <a:cxn ang="0">
                  <a:pos x="21" y="87"/>
                </a:cxn>
                <a:cxn ang="0">
                  <a:pos x="33" y="102"/>
                </a:cxn>
                <a:cxn ang="0">
                  <a:pos x="26" y="123"/>
                </a:cxn>
                <a:cxn ang="0">
                  <a:pos x="24" y="125"/>
                </a:cxn>
                <a:cxn ang="0">
                  <a:pos x="21" y="125"/>
                </a:cxn>
                <a:cxn ang="0">
                  <a:pos x="19" y="128"/>
                </a:cxn>
                <a:cxn ang="0">
                  <a:pos x="14" y="165"/>
                </a:cxn>
                <a:cxn ang="0">
                  <a:pos x="33" y="182"/>
                </a:cxn>
                <a:cxn ang="0">
                  <a:pos x="35" y="170"/>
                </a:cxn>
                <a:cxn ang="0">
                  <a:pos x="33" y="168"/>
                </a:cxn>
                <a:cxn ang="0">
                  <a:pos x="43" y="147"/>
                </a:cxn>
                <a:cxn ang="0">
                  <a:pos x="47" y="151"/>
                </a:cxn>
                <a:cxn ang="0">
                  <a:pos x="57" y="149"/>
                </a:cxn>
                <a:cxn ang="0">
                  <a:pos x="73" y="163"/>
                </a:cxn>
                <a:cxn ang="0">
                  <a:pos x="76" y="163"/>
                </a:cxn>
                <a:cxn ang="0">
                  <a:pos x="76" y="165"/>
                </a:cxn>
                <a:cxn ang="0">
                  <a:pos x="73" y="168"/>
                </a:cxn>
                <a:cxn ang="0">
                  <a:pos x="85" y="165"/>
                </a:cxn>
                <a:cxn ang="0">
                  <a:pos x="102" y="151"/>
                </a:cxn>
                <a:cxn ang="0">
                  <a:pos x="128" y="144"/>
                </a:cxn>
                <a:cxn ang="0">
                  <a:pos x="125" y="135"/>
                </a:cxn>
                <a:cxn ang="0">
                  <a:pos x="132" y="113"/>
                </a:cxn>
                <a:cxn ang="0">
                  <a:pos x="113" y="90"/>
                </a:cxn>
                <a:cxn ang="0">
                  <a:pos x="113" y="78"/>
                </a:cxn>
                <a:cxn ang="0">
                  <a:pos x="116" y="73"/>
                </a:cxn>
                <a:cxn ang="0">
                  <a:pos x="123" y="69"/>
                </a:cxn>
                <a:cxn ang="0">
                  <a:pos x="118" y="69"/>
                </a:cxn>
                <a:cxn ang="0">
                  <a:pos x="111" y="66"/>
                </a:cxn>
                <a:cxn ang="0">
                  <a:pos x="111" y="61"/>
                </a:cxn>
                <a:cxn ang="0">
                  <a:pos x="113" y="54"/>
                </a:cxn>
                <a:cxn ang="0">
                  <a:pos x="113" y="54"/>
                </a:cxn>
                <a:cxn ang="0">
                  <a:pos x="113" y="52"/>
                </a:cxn>
                <a:cxn ang="0">
                  <a:pos x="111" y="50"/>
                </a:cxn>
                <a:cxn ang="0">
                  <a:pos x="104" y="54"/>
                </a:cxn>
                <a:cxn ang="0">
                  <a:pos x="78" y="47"/>
                </a:cxn>
                <a:cxn ang="0">
                  <a:pos x="73" y="35"/>
                </a:cxn>
                <a:cxn ang="0">
                  <a:pos x="66" y="33"/>
                </a:cxn>
                <a:cxn ang="0">
                  <a:pos x="50" y="1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3" y="2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132" h="182">
                  <a:moveTo>
                    <a:pt x="0" y="17"/>
                  </a:moveTo>
                  <a:lnTo>
                    <a:pt x="0" y="17"/>
                  </a:lnTo>
                  <a:lnTo>
                    <a:pt x="7" y="38"/>
                  </a:lnTo>
                  <a:lnTo>
                    <a:pt x="17" y="47"/>
                  </a:lnTo>
                  <a:lnTo>
                    <a:pt x="28" y="50"/>
                  </a:lnTo>
                  <a:lnTo>
                    <a:pt x="26" y="54"/>
                  </a:lnTo>
                  <a:lnTo>
                    <a:pt x="19" y="59"/>
                  </a:lnTo>
                  <a:lnTo>
                    <a:pt x="21" y="87"/>
                  </a:lnTo>
                  <a:lnTo>
                    <a:pt x="33" y="102"/>
                  </a:lnTo>
                  <a:lnTo>
                    <a:pt x="26" y="123"/>
                  </a:lnTo>
                  <a:lnTo>
                    <a:pt x="24" y="125"/>
                  </a:lnTo>
                  <a:lnTo>
                    <a:pt x="21" y="125"/>
                  </a:lnTo>
                  <a:lnTo>
                    <a:pt x="19" y="128"/>
                  </a:lnTo>
                  <a:lnTo>
                    <a:pt x="14" y="165"/>
                  </a:lnTo>
                  <a:lnTo>
                    <a:pt x="33" y="182"/>
                  </a:lnTo>
                  <a:lnTo>
                    <a:pt x="35" y="170"/>
                  </a:lnTo>
                  <a:lnTo>
                    <a:pt x="33" y="168"/>
                  </a:lnTo>
                  <a:lnTo>
                    <a:pt x="43" y="147"/>
                  </a:lnTo>
                  <a:lnTo>
                    <a:pt x="47" y="151"/>
                  </a:lnTo>
                  <a:lnTo>
                    <a:pt x="57" y="149"/>
                  </a:lnTo>
                  <a:lnTo>
                    <a:pt x="73" y="163"/>
                  </a:lnTo>
                  <a:lnTo>
                    <a:pt x="76" y="163"/>
                  </a:lnTo>
                  <a:lnTo>
                    <a:pt x="76" y="165"/>
                  </a:lnTo>
                  <a:lnTo>
                    <a:pt x="73" y="168"/>
                  </a:lnTo>
                  <a:lnTo>
                    <a:pt x="85" y="165"/>
                  </a:lnTo>
                  <a:lnTo>
                    <a:pt x="102" y="151"/>
                  </a:lnTo>
                  <a:lnTo>
                    <a:pt x="128" y="144"/>
                  </a:lnTo>
                  <a:lnTo>
                    <a:pt x="125" y="135"/>
                  </a:lnTo>
                  <a:lnTo>
                    <a:pt x="132" y="113"/>
                  </a:lnTo>
                  <a:lnTo>
                    <a:pt x="113" y="90"/>
                  </a:lnTo>
                  <a:lnTo>
                    <a:pt x="113" y="78"/>
                  </a:lnTo>
                  <a:lnTo>
                    <a:pt x="116" y="73"/>
                  </a:lnTo>
                  <a:lnTo>
                    <a:pt x="123" y="69"/>
                  </a:lnTo>
                  <a:lnTo>
                    <a:pt x="118" y="69"/>
                  </a:lnTo>
                  <a:lnTo>
                    <a:pt x="111" y="66"/>
                  </a:lnTo>
                  <a:lnTo>
                    <a:pt x="111" y="61"/>
                  </a:lnTo>
                  <a:lnTo>
                    <a:pt x="113" y="54"/>
                  </a:lnTo>
                  <a:lnTo>
                    <a:pt x="113" y="52"/>
                  </a:lnTo>
                  <a:lnTo>
                    <a:pt x="111" y="50"/>
                  </a:lnTo>
                  <a:lnTo>
                    <a:pt x="104" y="54"/>
                  </a:lnTo>
                  <a:lnTo>
                    <a:pt x="78" y="47"/>
                  </a:lnTo>
                  <a:lnTo>
                    <a:pt x="73" y="35"/>
                  </a:lnTo>
                  <a:lnTo>
                    <a:pt x="66" y="33"/>
                  </a:lnTo>
                  <a:lnTo>
                    <a:pt x="50" y="12"/>
                  </a:lnTo>
                  <a:lnTo>
                    <a:pt x="33" y="2"/>
                  </a:lnTo>
                  <a:lnTo>
                    <a:pt x="31" y="2"/>
                  </a:lnTo>
                  <a:lnTo>
                    <a:pt x="28" y="0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4" name="Freeform 33"/>
            <p:cNvSpPr>
              <a:spLocks/>
            </p:cNvSpPr>
            <p:nvPr/>
          </p:nvSpPr>
          <p:spPr bwMode="auto">
            <a:xfrm>
              <a:off x="5783202" y="5353077"/>
              <a:ext cx="260848" cy="497573"/>
            </a:xfrm>
            <a:custGeom>
              <a:avLst/>
              <a:gdLst/>
              <a:ahLst/>
              <a:cxnLst>
                <a:cxn ang="0">
                  <a:pos x="60" y="66"/>
                </a:cxn>
                <a:cxn ang="0">
                  <a:pos x="60" y="66"/>
                </a:cxn>
                <a:cxn ang="0">
                  <a:pos x="62" y="82"/>
                </a:cxn>
                <a:cxn ang="0">
                  <a:pos x="45" y="115"/>
                </a:cxn>
                <a:cxn ang="0">
                  <a:pos x="41" y="120"/>
                </a:cxn>
                <a:cxn ang="0">
                  <a:pos x="34" y="118"/>
                </a:cxn>
                <a:cxn ang="0">
                  <a:pos x="34" y="115"/>
                </a:cxn>
                <a:cxn ang="0">
                  <a:pos x="34" y="113"/>
                </a:cxn>
                <a:cxn ang="0">
                  <a:pos x="29" y="108"/>
                </a:cxn>
                <a:cxn ang="0">
                  <a:pos x="17" y="103"/>
                </a:cxn>
                <a:cxn ang="0">
                  <a:pos x="8" y="92"/>
                </a:cxn>
                <a:cxn ang="0">
                  <a:pos x="12" y="92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0" y="3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8" y="0"/>
                </a:cxn>
                <a:cxn ang="0">
                  <a:pos x="10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41" y="18"/>
                </a:cxn>
                <a:cxn ang="0">
                  <a:pos x="41" y="49"/>
                </a:cxn>
                <a:cxn ang="0">
                  <a:pos x="60" y="66"/>
                </a:cxn>
                <a:cxn ang="0">
                  <a:pos x="60" y="66"/>
                </a:cxn>
                <a:cxn ang="0">
                  <a:pos x="60" y="66"/>
                </a:cxn>
              </a:cxnLst>
              <a:rect l="0" t="0" r="r" b="b"/>
              <a:pathLst>
                <a:path w="62" h="120">
                  <a:moveTo>
                    <a:pt x="60" y="66"/>
                  </a:moveTo>
                  <a:lnTo>
                    <a:pt x="60" y="66"/>
                  </a:lnTo>
                  <a:lnTo>
                    <a:pt x="62" y="82"/>
                  </a:lnTo>
                  <a:lnTo>
                    <a:pt x="45" y="115"/>
                  </a:lnTo>
                  <a:lnTo>
                    <a:pt x="41" y="120"/>
                  </a:lnTo>
                  <a:lnTo>
                    <a:pt x="34" y="118"/>
                  </a:lnTo>
                  <a:lnTo>
                    <a:pt x="34" y="115"/>
                  </a:lnTo>
                  <a:lnTo>
                    <a:pt x="34" y="113"/>
                  </a:lnTo>
                  <a:lnTo>
                    <a:pt x="29" y="108"/>
                  </a:lnTo>
                  <a:lnTo>
                    <a:pt x="17" y="103"/>
                  </a:lnTo>
                  <a:lnTo>
                    <a:pt x="8" y="92"/>
                  </a:lnTo>
                  <a:lnTo>
                    <a:pt x="12" y="92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41" y="18"/>
                  </a:lnTo>
                  <a:lnTo>
                    <a:pt x="41" y="49"/>
                  </a:lnTo>
                  <a:lnTo>
                    <a:pt x="60" y="6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5" name="Freeform 34"/>
            <p:cNvSpPr>
              <a:spLocks/>
            </p:cNvSpPr>
            <p:nvPr/>
          </p:nvSpPr>
          <p:spPr bwMode="auto">
            <a:xfrm>
              <a:off x="6102855" y="4909785"/>
              <a:ext cx="794609" cy="582010"/>
            </a:xfrm>
            <a:custGeom>
              <a:avLst/>
              <a:gdLst/>
              <a:ahLst/>
              <a:cxnLst>
                <a:cxn ang="0">
                  <a:pos x="187" y="3"/>
                </a:cxn>
                <a:cxn ang="0">
                  <a:pos x="187" y="3"/>
                </a:cxn>
                <a:cxn ang="0">
                  <a:pos x="180" y="5"/>
                </a:cxn>
                <a:cxn ang="0">
                  <a:pos x="147" y="0"/>
                </a:cxn>
                <a:cxn ang="0">
                  <a:pos x="21" y="40"/>
                </a:cxn>
                <a:cxn ang="0">
                  <a:pos x="14" y="38"/>
                </a:cxn>
                <a:cxn ang="0">
                  <a:pos x="17" y="29"/>
                </a:cxn>
                <a:cxn ang="0">
                  <a:pos x="10" y="29"/>
                </a:cxn>
                <a:cxn ang="0">
                  <a:pos x="0" y="36"/>
                </a:cxn>
                <a:cxn ang="0">
                  <a:pos x="5" y="57"/>
                </a:cxn>
                <a:cxn ang="0">
                  <a:pos x="19" y="71"/>
                </a:cxn>
                <a:cxn ang="0">
                  <a:pos x="12" y="95"/>
                </a:cxn>
                <a:cxn ang="0">
                  <a:pos x="14" y="109"/>
                </a:cxn>
                <a:cxn ang="0">
                  <a:pos x="28" y="116"/>
                </a:cxn>
                <a:cxn ang="0">
                  <a:pos x="38" y="140"/>
                </a:cxn>
                <a:cxn ang="0">
                  <a:pos x="83" y="123"/>
                </a:cxn>
                <a:cxn ang="0">
                  <a:pos x="118" y="125"/>
                </a:cxn>
                <a:cxn ang="0">
                  <a:pos x="125" y="123"/>
                </a:cxn>
                <a:cxn ang="0">
                  <a:pos x="135" y="114"/>
                </a:cxn>
                <a:cxn ang="0">
                  <a:pos x="135" y="104"/>
                </a:cxn>
                <a:cxn ang="0">
                  <a:pos x="163" y="88"/>
                </a:cxn>
                <a:cxn ang="0">
                  <a:pos x="170" y="90"/>
                </a:cxn>
                <a:cxn ang="0">
                  <a:pos x="191" y="83"/>
                </a:cxn>
                <a:cxn ang="0">
                  <a:pos x="175" y="66"/>
                </a:cxn>
                <a:cxn ang="0">
                  <a:pos x="168" y="62"/>
                </a:cxn>
                <a:cxn ang="0">
                  <a:pos x="168" y="62"/>
                </a:cxn>
                <a:cxn ang="0">
                  <a:pos x="175" y="50"/>
                </a:cxn>
                <a:cxn ang="0">
                  <a:pos x="173" y="33"/>
                </a:cxn>
                <a:cxn ang="0">
                  <a:pos x="175" y="24"/>
                </a:cxn>
                <a:cxn ang="0">
                  <a:pos x="177" y="21"/>
                </a:cxn>
                <a:cxn ang="0">
                  <a:pos x="184" y="19"/>
                </a:cxn>
                <a:cxn ang="0">
                  <a:pos x="187" y="19"/>
                </a:cxn>
                <a:cxn ang="0">
                  <a:pos x="187" y="3"/>
                </a:cxn>
                <a:cxn ang="0">
                  <a:pos x="187" y="3"/>
                </a:cxn>
                <a:cxn ang="0">
                  <a:pos x="187" y="3"/>
                </a:cxn>
              </a:cxnLst>
              <a:rect l="0" t="0" r="r" b="b"/>
              <a:pathLst>
                <a:path w="191" h="140">
                  <a:moveTo>
                    <a:pt x="187" y="3"/>
                  </a:moveTo>
                  <a:lnTo>
                    <a:pt x="187" y="3"/>
                  </a:lnTo>
                  <a:lnTo>
                    <a:pt x="180" y="5"/>
                  </a:lnTo>
                  <a:lnTo>
                    <a:pt x="147" y="0"/>
                  </a:lnTo>
                  <a:lnTo>
                    <a:pt x="21" y="40"/>
                  </a:lnTo>
                  <a:lnTo>
                    <a:pt x="14" y="38"/>
                  </a:lnTo>
                  <a:lnTo>
                    <a:pt x="17" y="29"/>
                  </a:lnTo>
                  <a:lnTo>
                    <a:pt x="10" y="29"/>
                  </a:lnTo>
                  <a:lnTo>
                    <a:pt x="0" y="36"/>
                  </a:lnTo>
                  <a:lnTo>
                    <a:pt x="5" y="57"/>
                  </a:lnTo>
                  <a:lnTo>
                    <a:pt x="19" y="71"/>
                  </a:lnTo>
                  <a:lnTo>
                    <a:pt x="12" y="95"/>
                  </a:lnTo>
                  <a:lnTo>
                    <a:pt x="14" y="109"/>
                  </a:lnTo>
                  <a:lnTo>
                    <a:pt x="28" y="116"/>
                  </a:lnTo>
                  <a:lnTo>
                    <a:pt x="38" y="140"/>
                  </a:lnTo>
                  <a:lnTo>
                    <a:pt x="83" y="123"/>
                  </a:lnTo>
                  <a:lnTo>
                    <a:pt x="118" y="125"/>
                  </a:lnTo>
                  <a:lnTo>
                    <a:pt x="125" y="123"/>
                  </a:lnTo>
                  <a:lnTo>
                    <a:pt x="135" y="114"/>
                  </a:lnTo>
                  <a:lnTo>
                    <a:pt x="135" y="104"/>
                  </a:lnTo>
                  <a:lnTo>
                    <a:pt x="163" y="88"/>
                  </a:lnTo>
                  <a:lnTo>
                    <a:pt x="170" y="90"/>
                  </a:lnTo>
                  <a:lnTo>
                    <a:pt x="191" y="83"/>
                  </a:lnTo>
                  <a:lnTo>
                    <a:pt x="175" y="66"/>
                  </a:lnTo>
                  <a:lnTo>
                    <a:pt x="168" y="62"/>
                  </a:lnTo>
                  <a:lnTo>
                    <a:pt x="175" y="50"/>
                  </a:lnTo>
                  <a:lnTo>
                    <a:pt x="173" y="33"/>
                  </a:lnTo>
                  <a:lnTo>
                    <a:pt x="175" y="24"/>
                  </a:lnTo>
                  <a:lnTo>
                    <a:pt x="177" y="21"/>
                  </a:lnTo>
                  <a:lnTo>
                    <a:pt x="184" y="19"/>
                  </a:lnTo>
                  <a:lnTo>
                    <a:pt x="187" y="19"/>
                  </a:lnTo>
                  <a:lnTo>
                    <a:pt x="187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6" name="Freeform 35"/>
            <p:cNvSpPr>
              <a:spLocks/>
            </p:cNvSpPr>
            <p:nvPr/>
          </p:nvSpPr>
          <p:spPr bwMode="auto">
            <a:xfrm>
              <a:off x="5781694" y="4229768"/>
              <a:ext cx="1148942" cy="845875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0" y="123"/>
                </a:cxn>
                <a:cxn ang="0">
                  <a:pos x="24" y="111"/>
                </a:cxn>
                <a:cxn ang="0">
                  <a:pos x="43" y="52"/>
                </a:cxn>
                <a:cxn ang="0">
                  <a:pos x="59" y="36"/>
                </a:cxn>
                <a:cxn ang="0">
                  <a:pos x="106" y="26"/>
                </a:cxn>
                <a:cxn ang="0">
                  <a:pos x="116" y="31"/>
                </a:cxn>
                <a:cxn ang="0">
                  <a:pos x="118" y="31"/>
                </a:cxn>
                <a:cxn ang="0">
                  <a:pos x="161" y="0"/>
                </a:cxn>
                <a:cxn ang="0">
                  <a:pos x="217" y="57"/>
                </a:cxn>
                <a:cxn ang="0">
                  <a:pos x="232" y="102"/>
                </a:cxn>
                <a:cxn ang="0">
                  <a:pos x="234" y="99"/>
                </a:cxn>
                <a:cxn ang="0">
                  <a:pos x="246" y="107"/>
                </a:cxn>
                <a:cxn ang="0">
                  <a:pos x="251" y="104"/>
                </a:cxn>
                <a:cxn ang="0">
                  <a:pos x="267" y="90"/>
                </a:cxn>
                <a:cxn ang="0">
                  <a:pos x="277" y="92"/>
                </a:cxn>
                <a:cxn ang="0">
                  <a:pos x="277" y="97"/>
                </a:cxn>
                <a:cxn ang="0">
                  <a:pos x="277" y="116"/>
                </a:cxn>
                <a:cxn ang="0">
                  <a:pos x="262" y="135"/>
                </a:cxn>
                <a:cxn ang="0">
                  <a:pos x="260" y="135"/>
                </a:cxn>
                <a:cxn ang="0">
                  <a:pos x="265" y="125"/>
                </a:cxn>
                <a:cxn ang="0">
                  <a:pos x="262" y="114"/>
                </a:cxn>
                <a:cxn ang="0">
                  <a:pos x="260" y="116"/>
                </a:cxn>
                <a:cxn ang="0">
                  <a:pos x="258" y="118"/>
                </a:cxn>
                <a:cxn ang="0">
                  <a:pos x="265" y="166"/>
                </a:cxn>
                <a:cxn ang="0">
                  <a:pos x="258" y="168"/>
                </a:cxn>
                <a:cxn ang="0">
                  <a:pos x="225" y="163"/>
                </a:cxn>
                <a:cxn ang="0">
                  <a:pos x="99" y="203"/>
                </a:cxn>
                <a:cxn ang="0">
                  <a:pos x="95" y="201"/>
                </a:cxn>
                <a:cxn ang="0">
                  <a:pos x="95" y="192"/>
                </a:cxn>
                <a:cxn ang="0">
                  <a:pos x="83" y="189"/>
                </a:cxn>
                <a:cxn ang="0">
                  <a:pos x="78" y="184"/>
                </a:cxn>
                <a:cxn ang="0">
                  <a:pos x="78" y="182"/>
                </a:cxn>
                <a:cxn ang="0">
                  <a:pos x="80" y="180"/>
                </a:cxn>
                <a:cxn ang="0">
                  <a:pos x="80" y="177"/>
                </a:cxn>
                <a:cxn ang="0">
                  <a:pos x="76" y="173"/>
                </a:cxn>
                <a:cxn ang="0">
                  <a:pos x="69" y="177"/>
                </a:cxn>
                <a:cxn ang="0">
                  <a:pos x="45" y="170"/>
                </a:cxn>
                <a:cxn ang="0">
                  <a:pos x="40" y="156"/>
                </a:cxn>
                <a:cxn ang="0">
                  <a:pos x="26" y="151"/>
                </a:cxn>
                <a:cxn ang="0">
                  <a:pos x="17" y="13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3"/>
                </a:cxn>
                <a:cxn ang="0">
                  <a:pos x="0" y="123"/>
                </a:cxn>
                <a:cxn ang="0">
                  <a:pos x="0" y="123"/>
                </a:cxn>
              </a:cxnLst>
              <a:rect l="0" t="0" r="r" b="b"/>
              <a:pathLst>
                <a:path w="277" h="203">
                  <a:moveTo>
                    <a:pt x="0" y="123"/>
                  </a:moveTo>
                  <a:lnTo>
                    <a:pt x="0" y="123"/>
                  </a:lnTo>
                  <a:lnTo>
                    <a:pt x="24" y="111"/>
                  </a:lnTo>
                  <a:lnTo>
                    <a:pt x="43" y="52"/>
                  </a:lnTo>
                  <a:lnTo>
                    <a:pt x="59" y="36"/>
                  </a:lnTo>
                  <a:lnTo>
                    <a:pt x="106" y="26"/>
                  </a:lnTo>
                  <a:lnTo>
                    <a:pt x="116" y="31"/>
                  </a:lnTo>
                  <a:lnTo>
                    <a:pt x="118" y="31"/>
                  </a:lnTo>
                  <a:lnTo>
                    <a:pt x="161" y="0"/>
                  </a:lnTo>
                  <a:lnTo>
                    <a:pt x="217" y="57"/>
                  </a:lnTo>
                  <a:lnTo>
                    <a:pt x="232" y="102"/>
                  </a:lnTo>
                  <a:lnTo>
                    <a:pt x="234" y="99"/>
                  </a:lnTo>
                  <a:lnTo>
                    <a:pt x="246" y="107"/>
                  </a:lnTo>
                  <a:lnTo>
                    <a:pt x="251" y="104"/>
                  </a:lnTo>
                  <a:lnTo>
                    <a:pt x="267" y="90"/>
                  </a:lnTo>
                  <a:lnTo>
                    <a:pt x="277" y="92"/>
                  </a:lnTo>
                  <a:lnTo>
                    <a:pt x="277" y="97"/>
                  </a:lnTo>
                  <a:lnTo>
                    <a:pt x="277" y="116"/>
                  </a:lnTo>
                  <a:lnTo>
                    <a:pt x="262" y="135"/>
                  </a:lnTo>
                  <a:lnTo>
                    <a:pt x="260" y="135"/>
                  </a:lnTo>
                  <a:lnTo>
                    <a:pt x="265" y="125"/>
                  </a:lnTo>
                  <a:lnTo>
                    <a:pt x="262" y="114"/>
                  </a:lnTo>
                  <a:lnTo>
                    <a:pt x="260" y="116"/>
                  </a:lnTo>
                  <a:lnTo>
                    <a:pt x="258" y="118"/>
                  </a:lnTo>
                  <a:lnTo>
                    <a:pt x="265" y="166"/>
                  </a:lnTo>
                  <a:lnTo>
                    <a:pt x="258" y="168"/>
                  </a:lnTo>
                  <a:lnTo>
                    <a:pt x="225" y="163"/>
                  </a:lnTo>
                  <a:lnTo>
                    <a:pt x="99" y="203"/>
                  </a:lnTo>
                  <a:lnTo>
                    <a:pt x="95" y="201"/>
                  </a:lnTo>
                  <a:lnTo>
                    <a:pt x="95" y="192"/>
                  </a:lnTo>
                  <a:lnTo>
                    <a:pt x="83" y="189"/>
                  </a:lnTo>
                  <a:lnTo>
                    <a:pt x="78" y="184"/>
                  </a:lnTo>
                  <a:lnTo>
                    <a:pt x="78" y="182"/>
                  </a:lnTo>
                  <a:lnTo>
                    <a:pt x="80" y="180"/>
                  </a:lnTo>
                  <a:lnTo>
                    <a:pt x="80" y="177"/>
                  </a:lnTo>
                  <a:lnTo>
                    <a:pt x="76" y="173"/>
                  </a:lnTo>
                  <a:lnTo>
                    <a:pt x="69" y="177"/>
                  </a:lnTo>
                  <a:lnTo>
                    <a:pt x="45" y="170"/>
                  </a:lnTo>
                  <a:lnTo>
                    <a:pt x="40" y="156"/>
                  </a:lnTo>
                  <a:lnTo>
                    <a:pt x="26" y="151"/>
                  </a:lnTo>
                  <a:lnTo>
                    <a:pt x="17" y="135"/>
                  </a:lnTo>
                  <a:lnTo>
                    <a:pt x="0" y="125"/>
                  </a:lnTo>
                  <a:lnTo>
                    <a:pt x="0" y="12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137" name="Freeform 36"/>
            <p:cNvSpPr>
              <a:spLocks/>
            </p:cNvSpPr>
            <p:nvPr/>
          </p:nvSpPr>
          <p:spPr bwMode="auto">
            <a:xfrm>
              <a:off x="5266027" y="4318728"/>
              <a:ext cx="749376" cy="530745"/>
            </a:xfrm>
            <a:custGeom>
              <a:avLst/>
              <a:gdLst/>
              <a:ahLst/>
              <a:cxnLst>
                <a:cxn ang="0">
                  <a:pos x="159" y="3"/>
                </a:cxn>
                <a:cxn ang="0">
                  <a:pos x="149" y="3"/>
                </a:cxn>
                <a:cxn ang="0">
                  <a:pos x="140" y="0"/>
                </a:cxn>
                <a:cxn ang="0">
                  <a:pos x="118" y="5"/>
                </a:cxn>
                <a:cxn ang="0">
                  <a:pos x="102" y="22"/>
                </a:cxn>
                <a:cxn ang="0">
                  <a:pos x="90" y="22"/>
                </a:cxn>
                <a:cxn ang="0">
                  <a:pos x="71" y="34"/>
                </a:cxn>
                <a:cxn ang="0">
                  <a:pos x="62" y="45"/>
                </a:cxn>
                <a:cxn ang="0">
                  <a:pos x="47" y="45"/>
                </a:cxn>
                <a:cxn ang="0">
                  <a:pos x="24" y="36"/>
                </a:cxn>
                <a:cxn ang="0">
                  <a:pos x="24" y="50"/>
                </a:cxn>
                <a:cxn ang="0">
                  <a:pos x="24" y="50"/>
                </a:cxn>
                <a:cxn ang="0">
                  <a:pos x="10" y="55"/>
                </a:cxn>
                <a:cxn ang="0">
                  <a:pos x="10" y="57"/>
                </a:cxn>
                <a:cxn ang="0">
                  <a:pos x="12" y="62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5" y="83"/>
                </a:cxn>
                <a:cxn ang="0">
                  <a:pos x="0" y="88"/>
                </a:cxn>
                <a:cxn ang="0">
                  <a:pos x="5" y="88"/>
                </a:cxn>
                <a:cxn ang="0">
                  <a:pos x="17" y="104"/>
                </a:cxn>
                <a:cxn ang="0">
                  <a:pos x="24" y="104"/>
                </a:cxn>
                <a:cxn ang="0">
                  <a:pos x="31" y="114"/>
                </a:cxn>
                <a:cxn ang="0">
                  <a:pos x="38" y="116"/>
                </a:cxn>
                <a:cxn ang="0">
                  <a:pos x="45" y="123"/>
                </a:cxn>
                <a:cxn ang="0">
                  <a:pos x="59" y="128"/>
                </a:cxn>
                <a:cxn ang="0">
                  <a:pos x="116" y="102"/>
                </a:cxn>
                <a:cxn ang="0">
                  <a:pos x="116" y="102"/>
                </a:cxn>
                <a:cxn ang="0">
                  <a:pos x="118" y="100"/>
                </a:cxn>
                <a:cxn ang="0">
                  <a:pos x="123" y="104"/>
                </a:cxn>
                <a:cxn ang="0">
                  <a:pos x="123" y="104"/>
                </a:cxn>
                <a:cxn ang="0">
                  <a:pos x="147" y="90"/>
                </a:cxn>
                <a:cxn ang="0">
                  <a:pos x="168" y="29"/>
                </a:cxn>
                <a:cxn ang="0">
                  <a:pos x="180" y="19"/>
                </a:cxn>
                <a:cxn ang="0">
                  <a:pos x="180" y="15"/>
                </a:cxn>
                <a:cxn ang="0">
                  <a:pos x="159" y="3"/>
                </a:cxn>
                <a:cxn ang="0">
                  <a:pos x="159" y="3"/>
                </a:cxn>
                <a:cxn ang="0">
                  <a:pos x="159" y="3"/>
                </a:cxn>
              </a:cxnLst>
              <a:rect l="0" t="0" r="r" b="b"/>
              <a:pathLst>
                <a:path w="180" h="128">
                  <a:moveTo>
                    <a:pt x="159" y="3"/>
                  </a:moveTo>
                  <a:lnTo>
                    <a:pt x="149" y="3"/>
                  </a:lnTo>
                  <a:lnTo>
                    <a:pt x="140" y="0"/>
                  </a:lnTo>
                  <a:lnTo>
                    <a:pt x="118" y="5"/>
                  </a:lnTo>
                  <a:lnTo>
                    <a:pt x="102" y="22"/>
                  </a:lnTo>
                  <a:lnTo>
                    <a:pt x="90" y="22"/>
                  </a:lnTo>
                  <a:lnTo>
                    <a:pt x="71" y="34"/>
                  </a:lnTo>
                  <a:lnTo>
                    <a:pt x="62" y="45"/>
                  </a:lnTo>
                  <a:lnTo>
                    <a:pt x="47" y="45"/>
                  </a:lnTo>
                  <a:lnTo>
                    <a:pt x="24" y="36"/>
                  </a:lnTo>
                  <a:lnTo>
                    <a:pt x="24" y="50"/>
                  </a:lnTo>
                  <a:lnTo>
                    <a:pt x="10" y="55"/>
                  </a:lnTo>
                  <a:lnTo>
                    <a:pt x="10" y="57"/>
                  </a:lnTo>
                  <a:lnTo>
                    <a:pt x="12" y="62"/>
                  </a:lnTo>
                  <a:lnTo>
                    <a:pt x="10" y="81"/>
                  </a:lnTo>
                  <a:lnTo>
                    <a:pt x="5" y="83"/>
                  </a:lnTo>
                  <a:lnTo>
                    <a:pt x="0" y="88"/>
                  </a:lnTo>
                  <a:lnTo>
                    <a:pt x="5" y="88"/>
                  </a:lnTo>
                  <a:lnTo>
                    <a:pt x="17" y="104"/>
                  </a:lnTo>
                  <a:lnTo>
                    <a:pt x="24" y="104"/>
                  </a:lnTo>
                  <a:lnTo>
                    <a:pt x="31" y="114"/>
                  </a:lnTo>
                  <a:lnTo>
                    <a:pt x="38" y="116"/>
                  </a:lnTo>
                  <a:lnTo>
                    <a:pt x="45" y="123"/>
                  </a:lnTo>
                  <a:lnTo>
                    <a:pt x="59" y="128"/>
                  </a:lnTo>
                  <a:lnTo>
                    <a:pt x="116" y="102"/>
                  </a:lnTo>
                  <a:lnTo>
                    <a:pt x="118" y="100"/>
                  </a:lnTo>
                  <a:lnTo>
                    <a:pt x="123" y="104"/>
                  </a:lnTo>
                  <a:lnTo>
                    <a:pt x="147" y="90"/>
                  </a:lnTo>
                  <a:lnTo>
                    <a:pt x="168" y="29"/>
                  </a:lnTo>
                  <a:lnTo>
                    <a:pt x="180" y="19"/>
                  </a:lnTo>
                  <a:lnTo>
                    <a:pt x="180" y="15"/>
                  </a:lnTo>
                  <a:lnTo>
                    <a:pt x="159" y="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4" name="Freeform 37"/>
            <p:cNvSpPr>
              <a:spLocks/>
            </p:cNvSpPr>
            <p:nvPr/>
          </p:nvSpPr>
          <p:spPr bwMode="auto">
            <a:xfrm>
              <a:off x="5336894" y="4160409"/>
              <a:ext cx="610657" cy="342271"/>
            </a:xfrm>
            <a:custGeom>
              <a:avLst/>
              <a:gdLst/>
              <a:ahLst/>
              <a:cxnLst>
                <a:cxn ang="0">
                  <a:pos x="45" y="7"/>
                </a:cxn>
                <a:cxn ang="0">
                  <a:pos x="45" y="7"/>
                </a:cxn>
                <a:cxn ang="0">
                  <a:pos x="16" y="42"/>
                </a:cxn>
                <a:cxn ang="0">
                  <a:pos x="5" y="42"/>
                </a:cxn>
                <a:cxn ang="0">
                  <a:pos x="5" y="45"/>
                </a:cxn>
                <a:cxn ang="0">
                  <a:pos x="0" y="52"/>
                </a:cxn>
                <a:cxn ang="0">
                  <a:pos x="9" y="73"/>
                </a:cxn>
                <a:cxn ang="0">
                  <a:pos x="26" y="82"/>
                </a:cxn>
                <a:cxn ang="0">
                  <a:pos x="49" y="80"/>
                </a:cxn>
                <a:cxn ang="0">
                  <a:pos x="52" y="73"/>
                </a:cxn>
                <a:cxn ang="0">
                  <a:pos x="97" y="54"/>
                </a:cxn>
                <a:cxn ang="0">
                  <a:pos x="97" y="52"/>
                </a:cxn>
                <a:cxn ang="0">
                  <a:pos x="97" y="49"/>
                </a:cxn>
                <a:cxn ang="0">
                  <a:pos x="101" y="42"/>
                </a:cxn>
                <a:cxn ang="0">
                  <a:pos x="127" y="37"/>
                </a:cxn>
                <a:cxn ang="0">
                  <a:pos x="134" y="42"/>
                </a:cxn>
                <a:cxn ang="0">
                  <a:pos x="139" y="42"/>
                </a:cxn>
                <a:cxn ang="0">
                  <a:pos x="142" y="40"/>
                </a:cxn>
                <a:cxn ang="0">
                  <a:pos x="146" y="11"/>
                </a:cxn>
                <a:cxn ang="0">
                  <a:pos x="144" y="9"/>
                </a:cxn>
                <a:cxn ang="0">
                  <a:pos x="139" y="9"/>
                </a:cxn>
                <a:cxn ang="0">
                  <a:pos x="123" y="0"/>
                </a:cxn>
                <a:cxn ang="0">
                  <a:pos x="104" y="7"/>
                </a:cxn>
                <a:cxn ang="0">
                  <a:pos x="97" y="7"/>
                </a:cxn>
                <a:cxn ang="0">
                  <a:pos x="87" y="9"/>
                </a:cxn>
                <a:cxn ang="0">
                  <a:pos x="82" y="14"/>
                </a:cxn>
                <a:cxn ang="0">
                  <a:pos x="80" y="16"/>
                </a:cxn>
                <a:cxn ang="0">
                  <a:pos x="78" y="16"/>
                </a:cxn>
                <a:cxn ang="0">
                  <a:pos x="64" y="4"/>
                </a:cxn>
                <a:cxn ang="0">
                  <a:pos x="64" y="4"/>
                </a:cxn>
                <a:cxn ang="0">
                  <a:pos x="54" y="9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5" y="7"/>
                </a:cxn>
              </a:cxnLst>
              <a:rect l="0" t="0" r="r" b="b"/>
              <a:pathLst>
                <a:path w="146" h="82">
                  <a:moveTo>
                    <a:pt x="45" y="7"/>
                  </a:moveTo>
                  <a:lnTo>
                    <a:pt x="45" y="7"/>
                  </a:lnTo>
                  <a:lnTo>
                    <a:pt x="16" y="42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0" y="52"/>
                  </a:lnTo>
                  <a:lnTo>
                    <a:pt x="9" y="73"/>
                  </a:lnTo>
                  <a:lnTo>
                    <a:pt x="26" y="82"/>
                  </a:lnTo>
                  <a:lnTo>
                    <a:pt x="49" y="80"/>
                  </a:lnTo>
                  <a:lnTo>
                    <a:pt x="52" y="73"/>
                  </a:lnTo>
                  <a:lnTo>
                    <a:pt x="97" y="54"/>
                  </a:lnTo>
                  <a:lnTo>
                    <a:pt x="97" y="52"/>
                  </a:lnTo>
                  <a:lnTo>
                    <a:pt x="97" y="49"/>
                  </a:lnTo>
                  <a:lnTo>
                    <a:pt x="101" y="42"/>
                  </a:lnTo>
                  <a:lnTo>
                    <a:pt x="127" y="37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2" y="40"/>
                  </a:lnTo>
                  <a:lnTo>
                    <a:pt x="146" y="11"/>
                  </a:lnTo>
                  <a:lnTo>
                    <a:pt x="144" y="9"/>
                  </a:lnTo>
                  <a:lnTo>
                    <a:pt x="139" y="9"/>
                  </a:lnTo>
                  <a:lnTo>
                    <a:pt x="123" y="0"/>
                  </a:lnTo>
                  <a:lnTo>
                    <a:pt x="104" y="7"/>
                  </a:lnTo>
                  <a:lnTo>
                    <a:pt x="97" y="7"/>
                  </a:lnTo>
                  <a:lnTo>
                    <a:pt x="87" y="9"/>
                  </a:lnTo>
                  <a:lnTo>
                    <a:pt x="82" y="14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64" y="4"/>
                  </a:lnTo>
                  <a:lnTo>
                    <a:pt x="54" y="9"/>
                  </a:lnTo>
                  <a:lnTo>
                    <a:pt x="45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5" name="Freeform 38"/>
            <p:cNvSpPr>
              <a:spLocks/>
            </p:cNvSpPr>
            <p:nvPr/>
          </p:nvSpPr>
          <p:spPr bwMode="auto">
            <a:xfrm>
              <a:off x="4753376" y="3974950"/>
              <a:ext cx="771992" cy="431230"/>
            </a:xfrm>
            <a:custGeom>
              <a:avLst/>
              <a:gdLst/>
              <a:ahLst/>
              <a:cxnLst>
                <a:cxn ang="0">
                  <a:pos x="140" y="94"/>
                </a:cxn>
                <a:cxn ang="0">
                  <a:pos x="140" y="94"/>
                </a:cxn>
                <a:cxn ang="0">
                  <a:pos x="147" y="87"/>
                </a:cxn>
                <a:cxn ang="0">
                  <a:pos x="159" y="87"/>
                </a:cxn>
                <a:cxn ang="0">
                  <a:pos x="166" y="75"/>
                </a:cxn>
                <a:cxn ang="0">
                  <a:pos x="166" y="71"/>
                </a:cxn>
                <a:cxn ang="0">
                  <a:pos x="185" y="52"/>
                </a:cxn>
                <a:cxn ang="0">
                  <a:pos x="156" y="35"/>
                </a:cxn>
                <a:cxn ang="0">
                  <a:pos x="154" y="28"/>
                </a:cxn>
                <a:cxn ang="0">
                  <a:pos x="154" y="26"/>
                </a:cxn>
                <a:cxn ang="0">
                  <a:pos x="133" y="23"/>
                </a:cxn>
                <a:cxn ang="0">
                  <a:pos x="133" y="33"/>
                </a:cxn>
                <a:cxn ang="0">
                  <a:pos x="130" y="33"/>
                </a:cxn>
                <a:cxn ang="0">
                  <a:pos x="126" y="33"/>
                </a:cxn>
                <a:cxn ang="0">
                  <a:pos x="114" y="23"/>
                </a:cxn>
                <a:cxn ang="0">
                  <a:pos x="116" y="19"/>
                </a:cxn>
                <a:cxn ang="0">
                  <a:pos x="116" y="19"/>
                </a:cxn>
                <a:cxn ang="0">
                  <a:pos x="116" y="16"/>
                </a:cxn>
                <a:cxn ang="0">
                  <a:pos x="111" y="16"/>
                </a:cxn>
                <a:cxn ang="0">
                  <a:pos x="104" y="12"/>
                </a:cxn>
                <a:cxn ang="0">
                  <a:pos x="93" y="12"/>
                </a:cxn>
                <a:cxn ang="0">
                  <a:pos x="85" y="4"/>
                </a:cxn>
                <a:cxn ang="0">
                  <a:pos x="81" y="7"/>
                </a:cxn>
                <a:cxn ang="0">
                  <a:pos x="76" y="12"/>
                </a:cxn>
                <a:cxn ang="0">
                  <a:pos x="71" y="12"/>
                </a:cxn>
                <a:cxn ang="0">
                  <a:pos x="62" y="2"/>
                </a:cxn>
                <a:cxn ang="0">
                  <a:pos x="59" y="0"/>
                </a:cxn>
                <a:cxn ang="0">
                  <a:pos x="57" y="12"/>
                </a:cxn>
                <a:cxn ang="0">
                  <a:pos x="12" y="35"/>
                </a:cxn>
                <a:cxn ang="0">
                  <a:pos x="12" y="42"/>
                </a:cxn>
                <a:cxn ang="0">
                  <a:pos x="10" y="45"/>
                </a:cxn>
                <a:cxn ang="0">
                  <a:pos x="3" y="38"/>
                </a:cxn>
                <a:cxn ang="0">
                  <a:pos x="0" y="40"/>
                </a:cxn>
                <a:cxn ang="0">
                  <a:pos x="3" y="45"/>
                </a:cxn>
                <a:cxn ang="0">
                  <a:pos x="12" y="52"/>
                </a:cxn>
                <a:cxn ang="0">
                  <a:pos x="15" y="64"/>
                </a:cxn>
                <a:cxn ang="0">
                  <a:pos x="67" y="104"/>
                </a:cxn>
                <a:cxn ang="0">
                  <a:pos x="81" y="99"/>
                </a:cxn>
                <a:cxn ang="0">
                  <a:pos x="90" y="87"/>
                </a:cxn>
                <a:cxn ang="0">
                  <a:pos x="107" y="87"/>
                </a:cxn>
                <a:cxn ang="0">
                  <a:pos x="116" y="94"/>
                </a:cxn>
                <a:cxn ang="0">
                  <a:pos x="135" y="90"/>
                </a:cxn>
                <a:cxn ang="0">
                  <a:pos x="137" y="92"/>
                </a:cxn>
                <a:cxn ang="0">
                  <a:pos x="140" y="94"/>
                </a:cxn>
                <a:cxn ang="0">
                  <a:pos x="140" y="94"/>
                </a:cxn>
                <a:cxn ang="0">
                  <a:pos x="140" y="94"/>
                </a:cxn>
              </a:cxnLst>
              <a:rect l="0" t="0" r="r" b="b"/>
              <a:pathLst>
                <a:path w="185" h="104">
                  <a:moveTo>
                    <a:pt x="140" y="94"/>
                  </a:moveTo>
                  <a:lnTo>
                    <a:pt x="140" y="94"/>
                  </a:lnTo>
                  <a:lnTo>
                    <a:pt x="147" y="87"/>
                  </a:lnTo>
                  <a:lnTo>
                    <a:pt x="159" y="87"/>
                  </a:lnTo>
                  <a:lnTo>
                    <a:pt x="166" y="75"/>
                  </a:lnTo>
                  <a:lnTo>
                    <a:pt x="166" y="71"/>
                  </a:lnTo>
                  <a:lnTo>
                    <a:pt x="185" y="52"/>
                  </a:lnTo>
                  <a:lnTo>
                    <a:pt x="156" y="35"/>
                  </a:lnTo>
                  <a:lnTo>
                    <a:pt x="154" y="28"/>
                  </a:lnTo>
                  <a:lnTo>
                    <a:pt x="154" y="26"/>
                  </a:lnTo>
                  <a:lnTo>
                    <a:pt x="133" y="23"/>
                  </a:lnTo>
                  <a:lnTo>
                    <a:pt x="133" y="33"/>
                  </a:lnTo>
                  <a:lnTo>
                    <a:pt x="130" y="33"/>
                  </a:lnTo>
                  <a:lnTo>
                    <a:pt x="126" y="33"/>
                  </a:lnTo>
                  <a:lnTo>
                    <a:pt x="114" y="23"/>
                  </a:lnTo>
                  <a:lnTo>
                    <a:pt x="116" y="19"/>
                  </a:lnTo>
                  <a:lnTo>
                    <a:pt x="116" y="16"/>
                  </a:lnTo>
                  <a:lnTo>
                    <a:pt x="111" y="16"/>
                  </a:lnTo>
                  <a:lnTo>
                    <a:pt x="104" y="12"/>
                  </a:lnTo>
                  <a:lnTo>
                    <a:pt x="93" y="12"/>
                  </a:lnTo>
                  <a:lnTo>
                    <a:pt x="85" y="4"/>
                  </a:lnTo>
                  <a:lnTo>
                    <a:pt x="81" y="7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2" y="2"/>
                  </a:lnTo>
                  <a:lnTo>
                    <a:pt x="59" y="0"/>
                  </a:lnTo>
                  <a:lnTo>
                    <a:pt x="57" y="12"/>
                  </a:lnTo>
                  <a:lnTo>
                    <a:pt x="12" y="35"/>
                  </a:lnTo>
                  <a:lnTo>
                    <a:pt x="12" y="42"/>
                  </a:lnTo>
                  <a:lnTo>
                    <a:pt x="10" y="45"/>
                  </a:lnTo>
                  <a:lnTo>
                    <a:pt x="3" y="38"/>
                  </a:lnTo>
                  <a:lnTo>
                    <a:pt x="0" y="40"/>
                  </a:lnTo>
                  <a:lnTo>
                    <a:pt x="3" y="45"/>
                  </a:lnTo>
                  <a:lnTo>
                    <a:pt x="12" y="52"/>
                  </a:lnTo>
                  <a:lnTo>
                    <a:pt x="15" y="64"/>
                  </a:lnTo>
                  <a:lnTo>
                    <a:pt x="67" y="104"/>
                  </a:lnTo>
                  <a:lnTo>
                    <a:pt x="81" y="99"/>
                  </a:lnTo>
                  <a:lnTo>
                    <a:pt x="90" y="87"/>
                  </a:lnTo>
                  <a:lnTo>
                    <a:pt x="107" y="87"/>
                  </a:lnTo>
                  <a:lnTo>
                    <a:pt x="116" y="94"/>
                  </a:lnTo>
                  <a:lnTo>
                    <a:pt x="135" y="90"/>
                  </a:lnTo>
                  <a:lnTo>
                    <a:pt x="137" y="92"/>
                  </a:lnTo>
                  <a:lnTo>
                    <a:pt x="140" y="9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6" name="Freeform 39"/>
            <p:cNvSpPr>
              <a:spLocks/>
            </p:cNvSpPr>
            <p:nvPr/>
          </p:nvSpPr>
          <p:spPr bwMode="auto">
            <a:xfrm>
              <a:off x="4961452" y="3294933"/>
              <a:ext cx="1105216" cy="927296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7" y="54"/>
                </a:cxn>
                <a:cxn ang="0">
                  <a:pos x="2" y="49"/>
                </a:cxn>
                <a:cxn ang="0">
                  <a:pos x="7" y="45"/>
                </a:cxn>
                <a:cxn ang="0">
                  <a:pos x="9" y="47"/>
                </a:cxn>
                <a:cxn ang="0">
                  <a:pos x="102" y="7"/>
                </a:cxn>
                <a:cxn ang="0">
                  <a:pos x="104" y="7"/>
                </a:cxn>
                <a:cxn ang="0">
                  <a:pos x="116" y="2"/>
                </a:cxn>
                <a:cxn ang="0">
                  <a:pos x="109" y="9"/>
                </a:cxn>
                <a:cxn ang="0">
                  <a:pos x="109" y="12"/>
                </a:cxn>
                <a:cxn ang="0">
                  <a:pos x="125" y="16"/>
                </a:cxn>
                <a:cxn ang="0">
                  <a:pos x="229" y="9"/>
                </a:cxn>
                <a:cxn ang="0">
                  <a:pos x="229" y="80"/>
                </a:cxn>
                <a:cxn ang="0">
                  <a:pos x="232" y="87"/>
                </a:cxn>
                <a:cxn ang="0">
                  <a:pos x="260" y="134"/>
                </a:cxn>
                <a:cxn ang="0">
                  <a:pos x="260" y="137"/>
                </a:cxn>
                <a:cxn ang="0">
                  <a:pos x="265" y="149"/>
                </a:cxn>
                <a:cxn ang="0">
                  <a:pos x="241" y="212"/>
                </a:cxn>
                <a:cxn ang="0">
                  <a:pos x="232" y="215"/>
                </a:cxn>
                <a:cxn ang="0">
                  <a:pos x="198" y="210"/>
                </a:cxn>
                <a:cxn ang="0">
                  <a:pos x="187" y="212"/>
                </a:cxn>
                <a:cxn ang="0">
                  <a:pos x="172" y="222"/>
                </a:cxn>
                <a:cxn ang="0">
                  <a:pos x="154" y="212"/>
                </a:cxn>
                <a:cxn ang="0">
                  <a:pos x="128" y="210"/>
                </a:cxn>
                <a:cxn ang="0">
                  <a:pos x="109" y="198"/>
                </a:cxn>
                <a:cxn ang="0">
                  <a:pos x="104" y="189"/>
                </a:cxn>
                <a:cxn ang="0">
                  <a:pos x="83" y="193"/>
                </a:cxn>
                <a:cxn ang="0">
                  <a:pos x="76" y="196"/>
                </a:cxn>
                <a:cxn ang="0">
                  <a:pos x="66" y="182"/>
                </a:cxn>
                <a:cxn ang="0">
                  <a:pos x="66" y="179"/>
                </a:cxn>
                <a:cxn ang="0">
                  <a:pos x="54" y="172"/>
                </a:cxn>
                <a:cxn ang="0">
                  <a:pos x="35" y="167"/>
                </a:cxn>
                <a:cxn ang="0">
                  <a:pos x="28" y="175"/>
                </a:cxn>
                <a:cxn ang="0">
                  <a:pos x="24" y="172"/>
                </a:cxn>
                <a:cxn ang="0">
                  <a:pos x="2" y="92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265" h="222">
                  <a:moveTo>
                    <a:pt x="0" y="54"/>
                  </a:moveTo>
                  <a:lnTo>
                    <a:pt x="0" y="54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7" y="52"/>
                  </a:lnTo>
                  <a:lnTo>
                    <a:pt x="2" y="49"/>
                  </a:lnTo>
                  <a:lnTo>
                    <a:pt x="2" y="47"/>
                  </a:lnTo>
                  <a:lnTo>
                    <a:pt x="7" y="45"/>
                  </a:lnTo>
                  <a:lnTo>
                    <a:pt x="9" y="45"/>
                  </a:lnTo>
                  <a:lnTo>
                    <a:pt x="9" y="47"/>
                  </a:lnTo>
                  <a:lnTo>
                    <a:pt x="102" y="4"/>
                  </a:lnTo>
                  <a:lnTo>
                    <a:pt x="102" y="7"/>
                  </a:lnTo>
                  <a:lnTo>
                    <a:pt x="104" y="7"/>
                  </a:lnTo>
                  <a:lnTo>
                    <a:pt x="106" y="7"/>
                  </a:lnTo>
                  <a:lnTo>
                    <a:pt x="116" y="2"/>
                  </a:lnTo>
                  <a:lnTo>
                    <a:pt x="116" y="4"/>
                  </a:lnTo>
                  <a:lnTo>
                    <a:pt x="109" y="9"/>
                  </a:lnTo>
                  <a:lnTo>
                    <a:pt x="109" y="12"/>
                  </a:lnTo>
                  <a:lnTo>
                    <a:pt x="113" y="12"/>
                  </a:lnTo>
                  <a:lnTo>
                    <a:pt x="125" y="16"/>
                  </a:lnTo>
                  <a:lnTo>
                    <a:pt x="210" y="0"/>
                  </a:lnTo>
                  <a:lnTo>
                    <a:pt x="229" y="9"/>
                  </a:lnTo>
                  <a:lnTo>
                    <a:pt x="241" y="61"/>
                  </a:lnTo>
                  <a:lnTo>
                    <a:pt x="229" y="80"/>
                  </a:lnTo>
                  <a:lnTo>
                    <a:pt x="229" y="82"/>
                  </a:lnTo>
                  <a:lnTo>
                    <a:pt x="232" y="87"/>
                  </a:lnTo>
                  <a:lnTo>
                    <a:pt x="239" y="92"/>
                  </a:lnTo>
                  <a:lnTo>
                    <a:pt x="260" y="134"/>
                  </a:lnTo>
                  <a:lnTo>
                    <a:pt x="260" y="137"/>
                  </a:lnTo>
                  <a:lnTo>
                    <a:pt x="260" y="139"/>
                  </a:lnTo>
                  <a:lnTo>
                    <a:pt x="265" y="149"/>
                  </a:lnTo>
                  <a:lnTo>
                    <a:pt x="239" y="201"/>
                  </a:lnTo>
                  <a:lnTo>
                    <a:pt x="241" y="212"/>
                  </a:lnTo>
                  <a:lnTo>
                    <a:pt x="239" y="215"/>
                  </a:lnTo>
                  <a:lnTo>
                    <a:pt x="232" y="215"/>
                  </a:lnTo>
                  <a:lnTo>
                    <a:pt x="213" y="208"/>
                  </a:lnTo>
                  <a:lnTo>
                    <a:pt x="198" y="210"/>
                  </a:lnTo>
                  <a:lnTo>
                    <a:pt x="194" y="215"/>
                  </a:lnTo>
                  <a:lnTo>
                    <a:pt x="187" y="212"/>
                  </a:lnTo>
                  <a:lnTo>
                    <a:pt x="177" y="215"/>
                  </a:lnTo>
                  <a:lnTo>
                    <a:pt x="172" y="222"/>
                  </a:lnTo>
                  <a:lnTo>
                    <a:pt x="165" y="222"/>
                  </a:lnTo>
                  <a:lnTo>
                    <a:pt x="154" y="212"/>
                  </a:lnTo>
                  <a:lnTo>
                    <a:pt x="144" y="217"/>
                  </a:lnTo>
                  <a:lnTo>
                    <a:pt x="128" y="210"/>
                  </a:lnTo>
                  <a:lnTo>
                    <a:pt x="113" y="198"/>
                  </a:lnTo>
                  <a:lnTo>
                    <a:pt x="109" y="198"/>
                  </a:lnTo>
                  <a:lnTo>
                    <a:pt x="106" y="196"/>
                  </a:lnTo>
                  <a:lnTo>
                    <a:pt x="104" y="189"/>
                  </a:lnTo>
                  <a:lnTo>
                    <a:pt x="83" y="186"/>
                  </a:lnTo>
                  <a:lnTo>
                    <a:pt x="83" y="193"/>
                  </a:lnTo>
                  <a:lnTo>
                    <a:pt x="80" y="196"/>
                  </a:lnTo>
                  <a:lnTo>
                    <a:pt x="76" y="196"/>
                  </a:lnTo>
                  <a:lnTo>
                    <a:pt x="66" y="186"/>
                  </a:lnTo>
                  <a:lnTo>
                    <a:pt x="66" y="182"/>
                  </a:lnTo>
                  <a:lnTo>
                    <a:pt x="66" y="179"/>
                  </a:lnTo>
                  <a:lnTo>
                    <a:pt x="61" y="179"/>
                  </a:lnTo>
                  <a:lnTo>
                    <a:pt x="54" y="172"/>
                  </a:lnTo>
                  <a:lnTo>
                    <a:pt x="43" y="172"/>
                  </a:lnTo>
                  <a:lnTo>
                    <a:pt x="35" y="167"/>
                  </a:lnTo>
                  <a:lnTo>
                    <a:pt x="31" y="170"/>
                  </a:lnTo>
                  <a:lnTo>
                    <a:pt x="28" y="175"/>
                  </a:lnTo>
                  <a:lnTo>
                    <a:pt x="26" y="175"/>
                  </a:lnTo>
                  <a:lnTo>
                    <a:pt x="24" y="172"/>
                  </a:lnTo>
                  <a:lnTo>
                    <a:pt x="12" y="104"/>
                  </a:lnTo>
                  <a:lnTo>
                    <a:pt x="2" y="92"/>
                  </a:lnTo>
                  <a:lnTo>
                    <a:pt x="5" y="75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7" name="Freeform 40"/>
            <p:cNvSpPr>
              <a:spLocks/>
            </p:cNvSpPr>
            <p:nvPr/>
          </p:nvSpPr>
          <p:spPr bwMode="auto">
            <a:xfrm>
              <a:off x="6015403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8" name="Freeform 41"/>
            <p:cNvSpPr>
              <a:spLocks/>
            </p:cNvSpPr>
            <p:nvPr/>
          </p:nvSpPr>
          <p:spPr bwMode="auto">
            <a:xfrm>
              <a:off x="6015403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9" name="Freeform 42"/>
            <p:cNvSpPr>
              <a:spLocks/>
            </p:cNvSpPr>
            <p:nvPr/>
          </p:nvSpPr>
          <p:spPr bwMode="auto">
            <a:xfrm>
              <a:off x="6015403" y="2450567"/>
              <a:ext cx="98006" cy="176413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0" y="7"/>
                </a:cxn>
                <a:cxn ang="0">
                  <a:pos x="2" y="0"/>
                </a:cxn>
                <a:cxn ang="0">
                  <a:pos x="12" y="23"/>
                </a:cxn>
                <a:cxn ang="0">
                  <a:pos x="14" y="23"/>
                </a:cxn>
                <a:cxn ang="0">
                  <a:pos x="23" y="37"/>
                </a:cxn>
                <a:cxn ang="0">
                  <a:pos x="23" y="40"/>
                </a:cxn>
                <a:cxn ang="0">
                  <a:pos x="21" y="42"/>
                </a:cxn>
                <a:cxn ang="0">
                  <a:pos x="12" y="30"/>
                </a:cxn>
              </a:cxnLst>
              <a:rect l="0" t="0" r="r" b="b"/>
              <a:pathLst>
                <a:path w="23" h="42">
                  <a:moveTo>
                    <a:pt x="12" y="30"/>
                  </a:moveTo>
                  <a:lnTo>
                    <a:pt x="12" y="30"/>
                  </a:lnTo>
                  <a:lnTo>
                    <a:pt x="0" y="7"/>
                  </a:lnTo>
                  <a:lnTo>
                    <a:pt x="2" y="0"/>
                  </a:lnTo>
                  <a:lnTo>
                    <a:pt x="12" y="23"/>
                  </a:lnTo>
                  <a:lnTo>
                    <a:pt x="14" y="23"/>
                  </a:lnTo>
                  <a:lnTo>
                    <a:pt x="23" y="37"/>
                  </a:lnTo>
                  <a:lnTo>
                    <a:pt x="23" y="40"/>
                  </a:lnTo>
                  <a:lnTo>
                    <a:pt x="21" y="42"/>
                  </a:lnTo>
                  <a:lnTo>
                    <a:pt x="12" y="3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0" name="Freeform 43"/>
            <p:cNvSpPr>
              <a:spLocks/>
            </p:cNvSpPr>
            <p:nvPr/>
          </p:nvSpPr>
          <p:spPr bwMode="auto">
            <a:xfrm>
              <a:off x="2734436" y="3056701"/>
              <a:ext cx="254817" cy="268388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17"/>
                </a:cxn>
                <a:cxn ang="0">
                  <a:pos x="12" y="24"/>
                </a:cxn>
                <a:cxn ang="0">
                  <a:pos x="7" y="24"/>
                </a:cxn>
                <a:cxn ang="0">
                  <a:pos x="5" y="26"/>
                </a:cxn>
                <a:cxn ang="0">
                  <a:pos x="5" y="31"/>
                </a:cxn>
                <a:cxn ang="0">
                  <a:pos x="0" y="33"/>
                </a:cxn>
                <a:cxn ang="0">
                  <a:pos x="9" y="52"/>
                </a:cxn>
                <a:cxn ang="0">
                  <a:pos x="12" y="52"/>
                </a:cxn>
                <a:cxn ang="0">
                  <a:pos x="14" y="52"/>
                </a:cxn>
                <a:cxn ang="0">
                  <a:pos x="21" y="45"/>
                </a:cxn>
                <a:cxn ang="0">
                  <a:pos x="33" y="43"/>
                </a:cxn>
                <a:cxn ang="0">
                  <a:pos x="35" y="45"/>
                </a:cxn>
                <a:cxn ang="0">
                  <a:pos x="40" y="52"/>
                </a:cxn>
                <a:cxn ang="0">
                  <a:pos x="40" y="64"/>
                </a:cxn>
                <a:cxn ang="0">
                  <a:pos x="47" y="61"/>
                </a:cxn>
                <a:cxn ang="0">
                  <a:pos x="50" y="57"/>
                </a:cxn>
                <a:cxn ang="0">
                  <a:pos x="57" y="57"/>
                </a:cxn>
                <a:cxn ang="0">
                  <a:pos x="59" y="54"/>
                </a:cxn>
                <a:cxn ang="0">
                  <a:pos x="59" y="45"/>
                </a:cxn>
                <a:cxn ang="0">
                  <a:pos x="61" y="52"/>
                </a:cxn>
                <a:cxn ang="0">
                  <a:pos x="61" y="43"/>
                </a:cxn>
                <a:cxn ang="0">
                  <a:pos x="52" y="40"/>
                </a:cxn>
                <a:cxn ang="0">
                  <a:pos x="59" y="31"/>
                </a:cxn>
                <a:cxn ang="0">
                  <a:pos x="52" y="14"/>
                </a:cxn>
                <a:cxn ang="0">
                  <a:pos x="47" y="12"/>
                </a:cxn>
                <a:cxn ang="0">
                  <a:pos x="26" y="14"/>
                </a:cxn>
                <a:cxn ang="0">
                  <a:pos x="26" y="12"/>
                </a:cxn>
                <a:cxn ang="0">
                  <a:pos x="33" y="7"/>
                </a:cxn>
                <a:cxn ang="0">
                  <a:pos x="33" y="7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19" y="14"/>
                </a:cxn>
                <a:cxn ang="0">
                  <a:pos x="17" y="17"/>
                </a:cxn>
                <a:cxn ang="0">
                  <a:pos x="17" y="17"/>
                </a:cxn>
                <a:cxn ang="0">
                  <a:pos x="17" y="17"/>
                </a:cxn>
              </a:cxnLst>
              <a:rect l="0" t="0" r="r" b="b"/>
              <a:pathLst>
                <a:path w="61" h="64">
                  <a:moveTo>
                    <a:pt x="17" y="17"/>
                  </a:moveTo>
                  <a:lnTo>
                    <a:pt x="17" y="17"/>
                  </a:lnTo>
                  <a:lnTo>
                    <a:pt x="12" y="24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5" y="31"/>
                  </a:lnTo>
                  <a:lnTo>
                    <a:pt x="0" y="33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4" y="52"/>
                  </a:lnTo>
                  <a:lnTo>
                    <a:pt x="21" y="45"/>
                  </a:lnTo>
                  <a:lnTo>
                    <a:pt x="33" y="43"/>
                  </a:lnTo>
                  <a:lnTo>
                    <a:pt x="35" y="45"/>
                  </a:lnTo>
                  <a:lnTo>
                    <a:pt x="40" y="52"/>
                  </a:lnTo>
                  <a:lnTo>
                    <a:pt x="40" y="64"/>
                  </a:lnTo>
                  <a:lnTo>
                    <a:pt x="47" y="61"/>
                  </a:lnTo>
                  <a:lnTo>
                    <a:pt x="50" y="57"/>
                  </a:lnTo>
                  <a:lnTo>
                    <a:pt x="57" y="57"/>
                  </a:lnTo>
                  <a:lnTo>
                    <a:pt x="59" y="54"/>
                  </a:lnTo>
                  <a:lnTo>
                    <a:pt x="59" y="45"/>
                  </a:lnTo>
                  <a:lnTo>
                    <a:pt x="61" y="52"/>
                  </a:lnTo>
                  <a:lnTo>
                    <a:pt x="61" y="43"/>
                  </a:lnTo>
                  <a:lnTo>
                    <a:pt x="52" y="40"/>
                  </a:lnTo>
                  <a:lnTo>
                    <a:pt x="59" y="31"/>
                  </a:lnTo>
                  <a:lnTo>
                    <a:pt x="52" y="14"/>
                  </a:lnTo>
                  <a:lnTo>
                    <a:pt x="47" y="12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3" y="7"/>
                  </a:lnTo>
                  <a:lnTo>
                    <a:pt x="26" y="0"/>
                  </a:lnTo>
                  <a:lnTo>
                    <a:pt x="19" y="14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1" name="Freeform 44"/>
            <p:cNvSpPr>
              <a:spLocks/>
            </p:cNvSpPr>
            <p:nvPr/>
          </p:nvSpPr>
          <p:spPr bwMode="auto">
            <a:xfrm>
              <a:off x="2818873" y="2538019"/>
              <a:ext cx="900155" cy="1530415"/>
            </a:xfrm>
            <a:custGeom>
              <a:avLst/>
              <a:gdLst/>
              <a:ahLst/>
              <a:cxnLst>
                <a:cxn ang="0">
                  <a:pos x="71" y="125"/>
                </a:cxn>
                <a:cxn ang="0">
                  <a:pos x="78" y="113"/>
                </a:cxn>
                <a:cxn ang="0">
                  <a:pos x="71" y="111"/>
                </a:cxn>
                <a:cxn ang="0">
                  <a:pos x="68" y="111"/>
                </a:cxn>
                <a:cxn ang="0">
                  <a:pos x="68" y="99"/>
                </a:cxn>
                <a:cxn ang="0">
                  <a:pos x="50" y="134"/>
                </a:cxn>
                <a:cxn ang="0">
                  <a:pos x="45" y="134"/>
                </a:cxn>
                <a:cxn ang="0">
                  <a:pos x="54" y="113"/>
                </a:cxn>
                <a:cxn ang="0">
                  <a:pos x="68" y="80"/>
                </a:cxn>
                <a:cxn ang="0">
                  <a:pos x="54" y="83"/>
                </a:cxn>
                <a:cxn ang="0">
                  <a:pos x="50" y="73"/>
                </a:cxn>
                <a:cxn ang="0">
                  <a:pos x="59" y="71"/>
                </a:cxn>
                <a:cxn ang="0">
                  <a:pos x="68" y="28"/>
                </a:cxn>
                <a:cxn ang="0">
                  <a:pos x="80" y="23"/>
                </a:cxn>
                <a:cxn ang="0">
                  <a:pos x="85" y="12"/>
                </a:cxn>
                <a:cxn ang="0">
                  <a:pos x="106" y="2"/>
                </a:cxn>
                <a:cxn ang="0">
                  <a:pos x="132" y="16"/>
                </a:cxn>
                <a:cxn ang="0">
                  <a:pos x="113" y="35"/>
                </a:cxn>
                <a:cxn ang="0">
                  <a:pos x="104" y="47"/>
                </a:cxn>
                <a:cxn ang="0">
                  <a:pos x="128" y="45"/>
                </a:cxn>
                <a:cxn ang="0">
                  <a:pos x="156" y="59"/>
                </a:cxn>
                <a:cxn ang="0">
                  <a:pos x="125" y="99"/>
                </a:cxn>
                <a:cxn ang="0">
                  <a:pos x="130" y="108"/>
                </a:cxn>
                <a:cxn ang="0">
                  <a:pos x="111" y="118"/>
                </a:cxn>
                <a:cxn ang="0">
                  <a:pos x="151" y="149"/>
                </a:cxn>
                <a:cxn ang="0">
                  <a:pos x="165" y="191"/>
                </a:cxn>
                <a:cxn ang="0">
                  <a:pos x="177" y="231"/>
                </a:cxn>
                <a:cxn ang="0">
                  <a:pos x="187" y="255"/>
                </a:cxn>
                <a:cxn ang="0">
                  <a:pos x="177" y="269"/>
                </a:cxn>
                <a:cxn ang="0">
                  <a:pos x="189" y="267"/>
                </a:cxn>
                <a:cxn ang="0">
                  <a:pos x="217" y="293"/>
                </a:cxn>
                <a:cxn ang="0">
                  <a:pos x="187" y="335"/>
                </a:cxn>
                <a:cxn ang="0">
                  <a:pos x="203" y="340"/>
                </a:cxn>
                <a:cxn ang="0">
                  <a:pos x="142" y="357"/>
                </a:cxn>
                <a:cxn ang="0">
                  <a:pos x="120" y="357"/>
                </a:cxn>
                <a:cxn ang="0">
                  <a:pos x="59" y="366"/>
                </a:cxn>
                <a:cxn ang="0">
                  <a:pos x="28" y="357"/>
                </a:cxn>
                <a:cxn ang="0">
                  <a:pos x="16" y="368"/>
                </a:cxn>
                <a:cxn ang="0">
                  <a:pos x="14" y="368"/>
                </a:cxn>
                <a:cxn ang="0">
                  <a:pos x="5" y="364"/>
                </a:cxn>
                <a:cxn ang="0">
                  <a:pos x="57" y="326"/>
                </a:cxn>
                <a:cxn ang="0">
                  <a:pos x="99" y="307"/>
                </a:cxn>
                <a:cxn ang="0">
                  <a:pos x="64" y="305"/>
                </a:cxn>
                <a:cxn ang="0">
                  <a:pos x="52" y="307"/>
                </a:cxn>
                <a:cxn ang="0">
                  <a:pos x="50" y="295"/>
                </a:cxn>
                <a:cxn ang="0">
                  <a:pos x="26" y="288"/>
                </a:cxn>
                <a:cxn ang="0">
                  <a:pos x="66" y="267"/>
                </a:cxn>
                <a:cxn ang="0">
                  <a:pos x="52" y="250"/>
                </a:cxn>
                <a:cxn ang="0">
                  <a:pos x="97" y="236"/>
                </a:cxn>
                <a:cxn ang="0">
                  <a:pos x="99" y="227"/>
                </a:cxn>
                <a:cxn ang="0">
                  <a:pos x="104" y="217"/>
                </a:cxn>
                <a:cxn ang="0">
                  <a:pos x="109" y="196"/>
                </a:cxn>
                <a:cxn ang="0">
                  <a:pos x="97" y="198"/>
                </a:cxn>
                <a:cxn ang="0">
                  <a:pos x="97" y="196"/>
                </a:cxn>
                <a:cxn ang="0">
                  <a:pos x="109" y="165"/>
                </a:cxn>
                <a:cxn ang="0">
                  <a:pos x="76" y="163"/>
                </a:cxn>
                <a:cxn ang="0">
                  <a:pos x="73" y="134"/>
                </a:cxn>
              </a:cxnLst>
              <a:rect l="0" t="0" r="r" b="b"/>
              <a:pathLst>
                <a:path w="217" h="368">
                  <a:moveTo>
                    <a:pt x="73" y="134"/>
                  </a:moveTo>
                  <a:lnTo>
                    <a:pt x="73" y="127"/>
                  </a:lnTo>
                  <a:lnTo>
                    <a:pt x="71" y="125"/>
                  </a:lnTo>
                  <a:lnTo>
                    <a:pt x="73" y="116"/>
                  </a:lnTo>
                  <a:lnTo>
                    <a:pt x="76" y="113"/>
                  </a:lnTo>
                  <a:lnTo>
                    <a:pt x="78" y="113"/>
                  </a:lnTo>
                  <a:lnTo>
                    <a:pt x="76" y="108"/>
                  </a:lnTo>
                  <a:lnTo>
                    <a:pt x="71" y="106"/>
                  </a:lnTo>
                  <a:lnTo>
                    <a:pt x="71" y="111"/>
                  </a:lnTo>
                  <a:lnTo>
                    <a:pt x="71" y="113"/>
                  </a:lnTo>
                  <a:lnTo>
                    <a:pt x="68" y="113"/>
                  </a:lnTo>
                  <a:lnTo>
                    <a:pt x="68" y="111"/>
                  </a:lnTo>
                  <a:lnTo>
                    <a:pt x="66" y="111"/>
                  </a:lnTo>
                  <a:lnTo>
                    <a:pt x="61" y="113"/>
                  </a:lnTo>
                  <a:lnTo>
                    <a:pt x="68" y="99"/>
                  </a:lnTo>
                  <a:lnTo>
                    <a:pt x="59" y="108"/>
                  </a:lnTo>
                  <a:lnTo>
                    <a:pt x="59" y="118"/>
                  </a:lnTo>
                  <a:lnTo>
                    <a:pt x="50" y="134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57" y="118"/>
                  </a:lnTo>
                  <a:lnTo>
                    <a:pt x="57" y="116"/>
                  </a:lnTo>
                  <a:lnTo>
                    <a:pt x="54" y="113"/>
                  </a:lnTo>
                  <a:lnTo>
                    <a:pt x="68" y="83"/>
                  </a:lnTo>
                  <a:lnTo>
                    <a:pt x="68" y="80"/>
                  </a:lnTo>
                  <a:lnTo>
                    <a:pt x="59" y="85"/>
                  </a:lnTo>
                  <a:lnTo>
                    <a:pt x="54" y="83"/>
                  </a:lnTo>
                  <a:lnTo>
                    <a:pt x="54" y="75"/>
                  </a:lnTo>
                  <a:lnTo>
                    <a:pt x="50" y="75"/>
                  </a:lnTo>
                  <a:lnTo>
                    <a:pt x="50" y="73"/>
                  </a:lnTo>
                  <a:lnTo>
                    <a:pt x="52" y="73"/>
                  </a:lnTo>
                  <a:lnTo>
                    <a:pt x="54" y="73"/>
                  </a:lnTo>
                  <a:lnTo>
                    <a:pt x="59" y="71"/>
                  </a:lnTo>
                  <a:lnTo>
                    <a:pt x="59" y="66"/>
                  </a:lnTo>
                  <a:lnTo>
                    <a:pt x="66" y="59"/>
                  </a:lnTo>
                  <a:lnTo>
                    <a:pt x="68" y="28"/>
                  </a:lnTo>
                  <a:lnTo>
                    <a:pt x="73" y="26"/>
                  </a:lnTo>
                  <a:lnTo>
                    <a:pt x="80" y="26"/>
                  </a:lnTo>
                  <a:lnTo>
                    <a:pt x="80" y="23"/>
                  </a:lnTo>
                  <a:lnTo>
                    <a:pt x="78" y="21"/>
                  </a:lnTo>
                  <a:lnTo>
                    <a:pt x="80" y="9"/>
                  </a:lnTo>
                  <a:lnTo>
                    <a:pt x="85" y="12"/>
                  </a:lnTo>
                  <a:lnTo>
                    <a:pt x="92" y="0"/>
                  </a:lnTo>
                  <a:lnTo>
                    <a:pt x="99" y="0"/>
                  </a:lnTo>
                  <a:lnTo>
                    <a:pt x="106" y="2"/>
                  </a:lnTo>
                  <a:lnTo>
                    <a:pt x="132" y="2"/>
                  </a:lnTo>
                  <a:lnTo>
                    <a:pt x="135" y="9"/>
                  </a:lnTo>
                  <a:lnTo>
                    <a:pt x="132" y="16"/>
                  </a:lnTo>
                  <a:lnTo>
                    <a:pt x="106" y="33"/>
                  </a:lnTo>
                  <a:lnTo>
                    <a:pt x="113" y="35"/>
                  </a:lnTo>
                  <a:lnTo>
                    <a:pt x="102" y="42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23" y="42"/>
                  </a:lnTo>
                  <a:lnTo>
                    <a:pt x="128" y="45"/>
                  </a:lnTo>
                  <a:lnTo>
                    <a:pt x="149" y="47"/>
                  </a:lnTo>
                  <a:lnTo>
                    <a:pt x="156" y="52"/>
                  </a:lnTo>
                  <a:lnTo>
                    <a:pt x="156" y="59"/>
                  </a:lnTo>
                  <a:lnTo>
                    <a:pt x="130" y="99"/>
                  </a:lnTo>
                  <a:lnTo>
                    <a:pt x="128" y="99"/>
                  </a:lnTo>
                  <a:lnTo>
                    <a:pt x="125" y="99"/>
                  </a:lnTo>
                  <a:lnTo>
                    <a:pt x="123" y="99"/>
                  </a:lnTo>
                  <a:lnTo>
                    <a:pt x="123" y="101"/>
                  </a:lnTo>
                  <a:lnTo>
                    <a:pt x="130" y="108"/>
                  </a:lnTo>
                  <a:lnTo>
                    <a:pt x="116" y="111"/>
                  </a:lnTo>
                  <a:lnTo>
                    <a:pt x="111" y="113"/>
                  </a:lnTo>
                  <a:lnTo>
                    <a:pt x="111" y="118"/>
                  </a:lnTo>
                  <a:lnTo>
                    <a:pt x="113" y="118"/>
                  </a:lnTo>
                  <a:lnTo>
                    <a:pt x="128" y="118"/>
                  </a:lnTo>
                  <a:lnTo>
                    <a:pt x="151" y="149"/>
                  </a:lnTo>
                  <a:lnTo>
                    <a:pt x="151" y="172"/>
                  </a:lnTo>
                  <a:lnTo>
                    <a:pt x="158" y="189"/>
                  </a:lnTo>
                  <a:lnTo>
                    <a:pt x="165" y="191"/>
                  </a:lnTo>
                  <a:lnTo>
                    <a:pt x="184" y="234"/>
                  </a:lnTo>
                  <a:lnTo>
                    <a:pt x="182" y="234"/>
                  </a:lnTo>
                  <a:lnTo>
                    <a:pt x="177" y="231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87" y="255"/>
                  </a:lnTo>
                  <a:lnTo>
                    <a:pt x="175" y="267"/>
                  </a:lnTo>
                  <a:lnTo>
                    <a:pt x="175" y="269"/>
                  </a:lnTo>
                  <a:lnTo>
                    <a:pt x="177" y="269"/>
                  </a:lnTo>
                  <a:lnTo>
                    <a:pt x="182" y="272"/>
                  </a:lnTo>
                  <a:lnTo>
                    <a:pt x="182" y="274"/>
                  </a:lnTo>
                  <a:lnTo>
                    <a:pt x="189" y="267"/>
                  </a:lnTo>
                  <a:lnTo>
                    <a:pt x="205" y="267"/>
                  </a:lnTo>
                  <a:lnTo>
                    <a:pt x="215" y="272"/>
                  </a:lnTo>
                  <a:lnTo>
                    <a:pt x="217" y="293"/>
                  </a:lnTo>
                  <a:lnTo>
                    <a:pt x="215" y="302"/>
                  </a:lnTo>
                  <a:lnTo>
                    <a:pt x="182" y="328"/>
                  </a:lnTo>
                  <a:lnTo>
                    <a:pt x="187" y="335"/>
                  </a:lnTo>
                  <a:lnTo>
                    <a:pt x="191" y="338"/>
                  </a:lnTo>
                  <a:lnTo>
                    <a:pt x="203" y="338"/>
                  </a:lnTo>
                  <a:lnTo>
                    <a:pt x="203" y="340"/>
                  </a:lnTo>
                  <a:lnTo>
                    <a:pt x="203" y="345"/>
                  </a:lnTo>
                  <a:lnTo>
                    <a:pt x="196" y="352"/>
                  </a:lnTo>
                  <a:lnTo>
                    <a:pt x="142" y="357"/>
                  </a:lnTo>
                  <a:lnTo>
                    <a:pt x="125" y="349"/>
                  </a:lnTo>
                  <a:lnTo>
                    <a:pt x="123" y="354"/>
                  </a:lnTo>
                  <a:lnTo>
                    <a:pt x="120" y="357"/>
                  </a:lnTo>
                  <a:lnTo>
                    <a:pt x="85" y="349"/>
                  </a:lnTo>
                  <a:lnTo>
                    <a:pt x="66" y="352"/>
                  </a:lnTo>
                  <a:lnTo>
                    <a:pt x="59" y="366"/>
                  </a:lnTo>
                  <a:lnTo>
                    <a:pt x="57" y="366"/>
                  </a:lnTo>
                  <a:lnTo>
                    <a:pt x="31" y="357"/>
                  </a:lnTo>
                  <a:lnTo>
                    <a:pt x="28" y="357"/>
                  </a:lnTo>
                  <a:lnTo>
                    <a:pt x="26" y="361"/>
                  </a:lnTo>
                  <a:lnTo>
                    <a:pt x="19" y="364"/>
                  </a:lnTo>
                  <a:lnTo>
                    <a:pt x="16" y="368"/>
                  </a:lnTo>
                  <a:lnTo>
                    <a:pt x="14" y="368"/>
                  </a:lnTo>
                  <a:lnTo>
                    <a:pt x="12" y="368"/>
                  </a:lnTo>
                  <a:lnTo>
                    <a:pt x="7" y="364"/>
                  </a:lnTo>
                  <a:lnTo>
                    <a:pt x="5" y="364"/>
                  </a:lnTo>
                  <a:lnTo>
                    <a:pt x="0" y="366"/>
                  </a:lnTo>
                  <a:lnTo>
                    <a:pt x="57" y="326"/>
                  </a:lnTo>
                  <a:lnTo>
                    <a:pt x="80" y="328"/>
                  </a:lnTo>
                  <a:lnTo>
                    <a:pt x="83" y="326"/>
                  </a:lnTo>
                  <a:lnTo>
                    <a:pt x="99" y="307"/>
                  </a:lnTo>
                  <a:lnTo>
                    <a:pt x="76" y="319"/>
                  </a:lnTo>
                  <a:lnTo>
                    <a:pt x="71" y="316"/>
                  </a:lnTo>
                  <a:lnTo>
                    <a:pt x="64" y="305"/>
                  </a:lnTo>
                  <a:lnTo>
                    <a:pt x="52" y="307"/>
                  </a:lnTo>
                  <a:lnTo>
                    <a:pt x="50" y="302"/>
                  </a:lnTo>
                  <a:lnTo>
                    <a:pt x="50" y="298"/>
                  </a:lnTo>
                  <a:lnTo>
                    <a:pt x="50" y="295"/>
                  </a:lnTo>
                  <a:lnTo>
                    <a:pt x="33" y="302"/>
                  </a:lnTo>
                  <a:lnTo>
                    <a:pt x="31" y="300"/>
                  </a:lnTo>
                  <a:lnTo>
                    <a:pt x="26" y="288"/>
                  </a:lnTo>
                  <a:lnTo>
                    <a:pt x="61" y="276"/>
                  </a:lnTo>
                  <a:lnTo>
                    <a:pt x="66" y="267"/>
                  </a:lnTo>
                  <a:lnTo>
                    <a:pt x="64" y="264"/>
                  </a:lnTo>
                  <a:lnTo>
                    <a:pt x="66" y="248"/>
                  </a:lnTo>
                  <a:lnTo>
                    <a:pt x="52" y="250"/>
                  </a:lnTo>
                  <a:lnTo>
                    <a:pt x="52" y="248"/>
                  </a:lnTo>
                  <a:lnTo>
                    <a:pt x="76" y="231"/>
                  </a:lnTo>
                  <a:lnTo>
                    <a:pt x="97" y="236"/>
                  </a:lnTo>
                  <a:lnTo>
                    <a:pt x="102" y="231"/>
                  </a:lnTo>
                  <a:lnTo>
                    <a:pt x="99" y="229"/>
                  </a:lnTo>
                  <a:lnTo>
                    <a:pt x="99" y="227"/>
                  </a:lnTo>
                  <a:lnTo>
                    <a:pt x="102" y="222"/>
                  </a:lnTo>
                  <a:lnTo>
                    <a:pt x="106" y="217"/>
                  </a:lnTo>
                  <a:lnTo>
                    <a:pt x="104" y="217"/>
                  </a:lnTo>
                  <a:lnTo>
                    <a:pt x="102" y="215"/>
                  </a:lnTo>
                  <a:lnTo>
                    <a:pt x="111" y="198"/>
                  </a:lnTo>
                  <a:lnTo>
                    <a:pt x="109" y="196"/>
                  </a:lnTo>
                  <a:lnTo>
                    <a:pt x="109" y="198"/>
                  </a:lnTo>
                  <a:lnTo>
                    <a:pt x="102" y="201"/>
                  </a:lnTo>
                  <a:lnTo>
                    <a:pt x="97" y="198"/>
                  </a:lnTo>
                  <a:lnTo>
                    <a:pt x="97" y="194"/>
                  </a:lnTo>
                  <a:lnTo>
                    <a:pt x="97" y="196"/>
                  </a:lnTo>
                  <a:lnTo>
                    <a:pt x="92" y="186"/>
                  </a:lnTo>
                  <a:lnTo>
                    <a:pt x="94" y="177"/>
                  </a:lnTo>
                  <a:lnTo>
                    <a:pt x="109" y="165"/>
                  </a:lnTo>
                  <a:lnTo>
                    <a:pt x="102" y="163"/>
                  </a:lnTo>
                  <a:lnTo>
                    <a:pt x="85" y="165"/>
                  </a:lnTo>
                  <a:lnTo>
                    <a:pt x="76" y="163"/>
                  </a:lnTo>
                  <a:lnTo>
                    <a:pt x="73" y="168"/>
                  </a:lnTo>
                  <a:lnTo>
                    <a:pt x="73" y="13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2" name="Freeform 45"/>
            <p:cNvSpPr>
              <a:spLocks/>
            </p:cNvSpPr>
            <p:nvPr/>
          </p:nvSpPr>
          <p:spPr bwMode="auto">
            <a:xfrm>
              <a:off x="2383119" y="3064241"/>
              <a:ext cx="532253" cy="615181"/>
            </a:xfrm>
            <a:custGeom>
              <a:avLst/>
              <a:gdLst/>
              <a:ahLst/>
              <a:cxnLst>
                <a:cxn ang="0">
                  <a:pos x="40" y="50"/>
                </a:cxn>
                <a:cxn ang="0">
                  <a:pos x="26" y="64"/>
                </a:cxn>
                <a:cxn ang="0">
                  <a:pos x="28" y="67"/>
                </a:cxn>
                <a:cxn ang="0">
                  <a:pos x="28" y="69"/>
                </a:cxn>
                <a:cxn ang="0">
                  <a:pos x="33" y="74"/>
                </a:cxn>
                <a:cxn ang="0">
                  <a:pos x="50" y="78"/>
                </a:cxn>
                <a:cxn ang="0">
                  <a:pos x="21" y="100"/>
                </a:cxn>
                <a:cxn ang="0">
                  <a:pos x="45" y="97"/>
                </a:cxn>
                <a:cxn ang="0">
                  <a:pos x="50" y="104"/>
                </a:cxn>
                <a:cxn ang="0">
                  <a:pos x="14" y="114"/>
                </a:cxn>
                <a:cxn ang="0">
                  <a:pos x="12" y="114"/>
                </a:cxn>
                <a:cxn ang="0">
                  <a:pos x="0" y="116"/>
                </a:cxn>
                <a:cxn ang="0">
                  <a:pos x="12" y="121"/>
                </a:cxn>
                <a:cxn ang="0">
                  <a:pos x="9" y="123"/>
                </a:cxn>
                <a:cxn ang="0">
                  <a:pos x="17" y="142"/>
                </a:cxn>
                <a:cxn ang="0">
                  <a:pos x="9" y="147"/>
                </a:cxn>
                <a:cxn ang="0">
                  <a:pos x="50" y="140"/>
                </a:cxn>
                <a:cxn ang="0">
                  <a:pos x="73" y="135"/>
                </a:cxn>
                <a:cxn ang="0">
                  <a:pos x="104" y="137"/>
                </a:cxn>
                <a:cxn ang="0">
                  <a:pos x="120" y="67"/>
                </a:cxn>
                <a:cxn ang="0">
                  <a:pos x="128" y="64"/>
                </a:cxn>
                <a:cxn ang="0">
                  <a:pos x="125" y="50"/>
                </a:cxn>
                <a:cxn ang="0">
                  <a:pos x="118" y="41"/>
                </a:cxn>
                <a:cxn ang="0">
                  <a:pos x="99" y="50"/>
                </a:cxn>
                <a:cxn ang="0">
                  <a:pos x="97" y="50"/>
                </a:cxn>
                <a:cxn ang="0">
                  <a:pos x="85" y="31"/>
                </a:cxn>
                <a:cxn ang="0">
                  <a:pos x="92" y="24"/>
                </a:cxn>
                <a:cxn ang="0">
                  <a:pos x="97" y="24"/>
                </a:cxn>
                <a:cxn ang="0">
                  <a:pos x="102" y="15"/>
                </a:cxn>
                <a:cxn ang="0">
                  <a:pos x="102" y="15"/>
                </a:cxn>
                <a:cxn ang="0">
                  <a:pos x="102" y="3"/>
                </a:cxn>
                <a:cxn ang="0">
                  <a:pos x="94" y="0"/>
                </a:cxn>
                <a:cxn ang="0">
                  <a:pos x="80" y="10"/>
                </a:cxn>
                <a:cxn ang="0">
                  <a:pos x="78" y="15"/>
                </a:cxn>
                <a:cxn ang="0">
                  <a:pos x="71" y="17"/>
                </a:cxn>
                <a:cxn ang="0">
                  <a:pos x="73" y="24"/>
                </a:cxn>
                <a:cxn ang="0">
                  <a:pos x="83" y="26"/>
                </a:cxn>
                <a:cxn ang="0">
                  <a:pos x="71" y="33"/>
                </a:cxn>
                <a:cxn ang="0">
                  <a:pos x="71" y="38"/>
                </a:cxn>
                <a:cxn ang="0">
                  <a:pos x="54" y="33"/>
                </a:cxn>
                <a:cxn ang="0">
                  <a:pos x="54" y="33"/>
                </a:cxn>
                <a:cxn ang="0">
                  <a:pos x="40" y="29"/>
                </a:cxn>
                <a:cxn ang="0">
                  <a:pos x="35" y="43"/>
                </a:cxn>
              </a:cxnLst>
              <a:rect l="0" t="0" r="r" b="b"/>
              <a:pathLst>
                <a:path w="128" h="147">
                  <a:moveTo>
                    <a:pt x="40" y="48"/>
                  </a:moveTo>
                  <a:lnTo>
                    <a:pt x="40" y="50"/>
                  </a:lnTo>
                  <a:lnTo>
                    <a:pt x="24" y="59"/>
                  </a:lnTo>
                  <a:lnTo>
                    <a:pt x="26" y="64"/>
                  </a:lnTo>
                  <a:lnTo>
                    <a:pt x="26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33" y="69"/>
                  </a:lnTo>
                  <a:lnTo>
                    <a:pt x="33" y="74"/>
                  </a:lnTo>
                  <a:lnTo>
                    <a:pt x="47" y="78"/>
                  </a:lnTo>
                  <a:lnTo>
                    <a:pt x="50" y="78"/>
                  </a:lnTo>
                  <a:lnTo>
                    <a:pt x="50" y="81"/>
                  </a:lnTo>
                  <a:lnTo>
                    <a:pt x="21" y="100"/>
                  </a:lnTo>
                  <a:lnTo>
                    <a:pt x="35" y="102"/>
                  </a:lnTo>
                  <a:lnTo>
                    <a:pt x="45" y="97"/>
                  </a:lnTo>
                  <a:lnTo>
                    <a:pt x="45" y="102"/>
                  </a:lnTo>
                  <a:lnTo>
                    <a:pt x="50" y="104"/>
                  </a:lnTo>
                  <a:lnTo>
                    <a:pt x="24" y="104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2" y="114"/>
                  </a:lnTo>
                  <a:lnTo>
                    <a:pt x="0" y="116"/>
                  </a:lnTo>
                  <a:lnTo>
                    <a:pt x="12" y="121"/>
                  </a:lnTo>
                  <a:lnTo>
                    <a:pt x="9" y="123"/>
                  </a:lnTo>
                  <a:lnTo>
                    <a:pt x="7" y="123"/>
                  </a:lnTo>
                  <a:lnTo>
                    <a:pt x="17" y="142"/>
                  </a:lnTo>
                  <a:lnTo>
                    <a:pt x="9" y="145"/>
                  </a:lnTo>
                  <a:lnTo>
                    <a:pt x="9" y="147"/>
                  </a:lnTo>
                  <a:lnTo>
                    <a:pt x="47" y="147"/>
                  </a:lnTo>
                  <a:lnTo>
                    <a:pt x="50" y="140"/>
                  </a:lnTo>
                  <a:lnTo>
                    <a:pt x="54" y="145"/>
                  </a:lnTo>
                  <a:lnTo>
                    <a:pt x="73" y="135"/>
                  </a:lnTo>
                  <a:lnTo>
                    <a:pt x="104" y="140"/>
                  </a:lnTo>
                  <a:lnTo>
                    <a:pt x="104" y="137"/>
                  </a:lnTo>
                  <a:lnTo>
                    <a:pt x="125" y="83"/>
                  </a:lnTo>
                  <a:lnTo>
                    <a:pt x="120" y="67"/>
                  </a:lnTo>
                  <a:lnTo>
                    <a:pt x="125" y="62"/>
                  </a:lnTo>
                  <a:lnTo>
                    <a:pt x="128" y="64"/>
                  </a:lnTo>
                  <a:lnTo>
                    <a:pt x="125" y="59"/>
                  </a:lnTo>
                  <a:lnTo>
                    <a:pt x="125" y="50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06" y="43"/>
                  </a:lnTo>
                  <a:lnTo>
                    <a:pt x="99" y="50"/>
                  </a:lnTo>
                  <a:lnTo>
                    <a:pt x="97" y="50"/>
                  </a:lnTo>
                  <a:lnTo>
                    <a:pt x="92" y="48"/>
                  </a:lnTo>
                  <a:lnTo>
                    <a:pt x="85" y="31"/>
                  </a:lnTo>
                  <a:lnTo>
                    <a:pt x="90" y="29"/>
                  </a:lnTo>
                  <a:lnTo>
                    <a:pt x="92" y="24"/>
                  </a:lnTo>
                  <a:lnTo>
                    <a:pt x="97" y="24"/>
                  </a:lnTo>
                  <a:lnTo>
                    <a:pt x="102" y="15"/>
                  </a:lnTo>
                  <a:lnTo>
                    <a:pt x="104" y="3"/>
                  </a:lnTo>
                  <a:lnTo>
                    <a:pt x="102" y="3"/>
                  </a:lnTo>
                  <a:lnTo>
                    <a:pt x="99" y="3"/>
                  </a:lnTo>
                  <a:lnTo>
                    <a:pt x="94" y="0"/>
                  </a:lnTo>
                  <a:lnTo>
                    <a:pt x="83" y="7"/>
                  </a:lnTo>
                  <a:lnTo>
                    <a:pt x="80" y="10"/>
                  </a:lnTo>
                  <a:lnTo>
                    <a:pt x="80" y="12"/>
                  </a:lnTo>
                  <a:lnTo>
                    <a:pt x="78" y="15"/>
                  </a:lnTo>
                  <a:lnTo>
                    <a:pt x="71" y="17"/>
                  </a:lnTo>
                  <a:lnTo>
                    <a:pt x="71" y="22"/>
                  </a:lnTo>
                  <a:lnTo>
                    <a:pt x="73" y="24"/>
                  </a:lnTo>
                  <a:lnTo>
                    <a:pt x="80" y="24"/>
                  </a:lnTo>
                  <a:lnTo>
                    <a:pt x="83" y="26"/>
                  </a:lnTo>
                  <a:lnTo>
                    <a:pt x="71" y="33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54" y="36"/>
                  </a:lnTo>
                  <a:lnTo>
                    <a:pt x="54" y="33"/>
                  </a:lnTo>
                  <a:lnTo>
                    <a:pt x="43" y="29"/>
                  </a:lnTo>
                  <a:lnTo>
                    <a:pt x="40" y="29"/>
                  </a:lnTo>
                  <a:lnTo>
                    <a:pt x="35" y="43"/>
                  </a:lnTo>
                  <a:lnTo>
                    <a:pt x="40" y="48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3" name="Freeform 46"/>
            <p:cNvSpPr>
              <a:spLocks/>
            </p:cNvSpPr>
            <p:nvPr/>
          </p:nvSpPr>
          <p:spPr bwMode="auto">
            <a:xfrm>
              <a:off x="4166844" y="4691154"/>
              <a:ext cx="1543985" cy="1534938"/>
            </a:xfrm>
            <a:custGeom>
              <a:avLst/>
              <a:gdLst/>
              <a:ahLst/>
              <a:cxnLst>
                <a:cxn ang="0">
                  <a:pos x="200" y="59"/>
                </a:cxn>
                <a:cxn ang="0">
                  <a:pos x="200" y="52"/>
                </a:cxn>
                <a:cxn ang="0">
                  <a:pos x="200" y="52"/>
                </a:cxn>
                <a:cxn ang="0">
                  <a:pos x="189" y="55"/>
                </a:cxn>
                <a:cxn ang="0">
                  <a:pos x="167" y="64"/>
                </a:cxn>
                <a:cxn ang="0">
                  <a:pos x="160" y="78"/>
                </a:cxn>
                <a:cxn ang="0">
                  <a:pos x="165" y="83"/>
                </a:cxn>
                <a:cxn ang="0">
                  <a:pos x="170" y="85"/>
                </a:cxn>
                <a:cxn ang="0">
                  <a:pos x="167" y="114"/>
                </a:cxn>
                <a:cxn ang="0">
                  <a:pos x="203" y="140"/>
                </a:cxn>
                <a:cxn ang="0">
                  <a:pos x="248" y="201"/>
                </a:cxn>
                <a:cxn ang="0">
                  <a:pos x="260" y="208"/>
                </a:cxn>
                <a:cxn ang="0">
                  <a:pos x="288" y="206"/>
                </a:cxn>
                <a:cxn ang="0">
                  <a:pos x="283" y="218"/>
                </a:cxn>
                <a:cxn ang="0">
                  <a:pos x="349" y="244"/>
                </a:cxn>
                <a:cxn ang="0">
                  <a:pos x="368" y="281"/>
                </a:cxn>
                <a:cxn ang="0">
                  <a:pos x="326" y="258"/>
                </a:cxn>
                <a:cxn ang="0">
                  <a:pos x="309" y="284"/>
                </a:cxn>
                <a:cxn ang="0">
                  <a:pos x="328" y="300"/>
                </a:cxn>
                <a:cxn ang="0">
                  <a:pos x="330" y="319"/>
                </a:cxn>
                <a:cxn ang="0">
                  <a:pos x="319" y="348"/>
                </a:cxn>
                <a:cxn ang="0">
                  <a:pos x="302" y="369"/>
                </a:cxn>
                <a:cxn ang="0">
                  <a:pos x="293" y="369"/>
                </a:cxn>
                <a:cxn ang="0">
                  <a:pos x="304" y="331"/>
                </a:cxn>
                <a:cxn ang="0">
                  <a:pos x="278" y="281"/>
                </a:cxn>
                <a:cxn ang="0">
                  <a:pos x="274" y="286"/>
                </a:cxn>
                <a:cxn ang="0">
                  <a:pos x="257" y="262"/>
                </a:cxn>
                <a:cxn ang="0">
                  <a:pos x="238" y="262"/>
                </a:cxn>
                <a:cxn ang="0">
                  <a:pos x="236" y="255"/>
                </a:cxn>
                <a:cxn ang="0">
                  <a:pos x="212" y="241"/>
                </a:cxn>
                <a:cxn ang="0">
                  <a:pos x="160" y="208"/>
                </a:cxn>
                <a:cxn ang="0">
                  <a:pos x="141" y="194"/>
                </a:cxn>
                <a:cxn ang="0">
                  <a:pos x="101" y="130"/>
                </a:cxn>
                <a:cxn ang="0">
                  <a:pos x="54" y="114"/>
                </a:cxn>
                <a:cxn ang="0">
                  <a:pos x="28" y="137"/>
                </a:cxn>
                <a:cxn ang="0">
                  <a:pos x="23" y="135"/>
                </a:cxn>
                <a:cxn ang="0">
                  <a:pos x="23" y="123"/>
                </a:cxn>
                <a:cxn ang="0">
                  <a:pos x="9" y="118"/>
                </a:cxn>
                <a:cxn ang="0">
                  <a:pos x="2" y="92"/>
                </a:cxn>
                <a:cxn ang="0">
                  <a:pos x="2" y="83"/>
                </a:cxn>
                <a:cxn ang="0">
                  <a:pos x="2" y="52"/>
                </a:cxn>
                <a:cxn ang="0">
                  <a:pos x="40" y="43"/>
                </a:cxn>
                <a:cxn ang="0">
                  <a:pos x="49" y="29"/>
                </a:cxn>
                <a:cxn ang="0">
                  <a:pos x="75" y="26"/>
                </a:cxn>
                <a:cxn ang="0">
                  <a:pos x="80" y="31"/>
                </a:cxn>
                <a:cxn ang="0">
                  <a:pos x="99" y="33"/>
                </a:cxn>
                <a:cxn ang="0">
                  <a:pos x="96" y="26"/>
                </a:cxn>
                <a:cxn ang="0">
                  <a:pos x="99" y="21"/>
                </a:cxn>
                <a:cxn ang="0">
                  <a:pos x="104" y="19"/>
                </a:cxn>
                <a:cxn ang="0">
                  <a:pos x="111" y="12"/>
                </a:cxn>
                <a:cxn ang="0">
                  <a:pos x="156" y="10"/>
                </a:cxn>
                <a:cxn ang="0">
                  <a:pos x="198" y="21"/>
                </a:cxn>
                <a:cxn ang="0">
                  <a:pos x="196" y="33"/>
                </a:cxn>
                <a:cxn ang="0">
                  <a:pos x="196" y="40"/>
                </a:cxn>
                <a:cxn ang="0">
                  <a:pos x="210" y="57"/>
                </a:cxn>
                <a:cxn ang="0">
                  <a:pos x="208" y="59"/>
                </a:cxn>
                <a:cxn ang="0">
                  <a:pos x="200" y="59"/>
                </a:cxn>
                <a:cxn ang="0">
                  <a:pos x="200" y="59"/>
                </a:cxn>
              </a:cxnLst>
              <a:rect l="0" t="0" r="r" b="b"/>
              <a:pathLst>
                <a:path w="371" h="369">
                  <a:moveTo>
                    <a:pt x="200" y="59"/>
                  </a:moveTo>
                  <a:lnTo>
                    <a:pt x="200" y="59"/>
                  </a:lnTo>
                  <a:lnTo>
                    <a:pt x="203" y="55"/>
                  </a:lnTo>
                  <a:lnTo>
                    <a:pt x="200" y="52"/>
                  </a:lnTo>
                  <a:lnTo>
                    <a:pt x="196" y="55"/>
                  </a:lnTo>
                  <a:lnTo>
                    <a:pt x="189" y="55"/>
                  </a:lnTo>
                  <a:lnTo>
                    <a:pt x="172" y="64"/>
                  </a:lnTo>
                  <a:lnTo>
                    <a:pt x="167" y="64"/>
                  </a:lnTo>
                  <a:lnTo>
                    <a:pt x="163" y="71"/>
                  </a:lnTo>
                  <a:lnTo>
                    <a:pt x="160" y="78"/>
                  </a:lnTo>
                  <a:lnTo>
                    <a:pt x="165" y="83"/>
                  </a:lnTo>
                  <a:lnTo>
                    <a:pt x="167" y="83"/>
                  </a:lnTo>
                  <a:lnTo>
                    <a:pt x="170" y="85"/>
                  </a:lnTo>
                  <a:lnTo>
                    <a:pt x="163" y="99"/>
                  </a:lnTo>
                  <a:lnTo>
                    <a:pt x="167" y="114"/>
                  </a:lnTo>
                  <a:lnTo>
                    <a:pt x="198" y="140"/>
                  </a:lnTo>
                  <a:lnTo>
                    <a:pt x="203" y="140"/>
                  </a:lnTo>
                  <a:lnTo>
                    <a:pt x="243" y="201"/>
                  </a:lnTo>
                  <a:lnTo>
                    <a:pt x="248" y="201"/>
                  </a:lnTo>
                  <a:lnTo>
                    <a:pt x="260" y="210"/>
                  </a:lnTo>
                  <a:lnTo>
                    <a:pt x="260" y="208"/>
                  </a:lnTo>
                  <a:lnTo>
                    <a:pt x="286" y="201"/>
                  </a:lnTo>
                  <a:lnTo>
                    <a:pt x="288" y="206"/>
                  </a:lnTo>
                  <a:lnTo>
                    <a:pt x="288" y="210"/>
                  </a:lnTo>
                  <a:lnTo>
                    <a:pt x="283" y="218"/>
                  </a:lnTo>
                  <a:lnTo>
                    <a:pt x="283" y="220"/>
                  </a:lnTo>
                  <a:lnTo>
                    <a:pt x="349" y="244"/>
                  </a:lnTo>
                  <a:lnTo>
                    <a:pt x="371" y="267"/>
                  </a:lnTo>
                  <a:lnTo>
                    <a:pt x="368" y="281"/>
                  </a:lnTo>
                  <a:lnTo>
                    <a:pt x="328" y="258"/>
                  </a:lnTo>
                  <a:lnTo>
                    <a:pt x="326" y="258"/>
                  </a:lnTo>
                  <a:lnTo>
                    <a:pt x="316" y="265"/>
                  </a:lnTo>
                  <a:lnTo>
                    <a:pt x="309" y="284"/>
                  </a:lnTo>
                  <a:lnTo>
                    <a:pt x="311" y="291"/>
                  </a:lnTo>
                  <a:lnTo>
                    <a:pt x="328" y="300"/>
                  </a:lnTo>
                  <a:lnTo>
                    <a:pt x="330" y="307"/>
                  </a:lnTo>
                  <a:lnTo>
                    <a:pt x="330" y="319"/>
                  </a:lnTo>
                  <a:lnTo>
                    <a:pt x="319" y="331"/>
                  </a:lnTo>
                  <a:lnTo>
                    <a:pt x="319" y="348"/>
                  </a:lnTo>
                  <a:lnTo>
                    <a:pt x="309" y="352"/>
                  </a:lnTo>
                  <a:lnTo>
                    <a:pt x="302" y="369"/>
                  </a:lnTo>
                  <a:lnTo>
                    <a:pt x="295" y="369"/>
                  </a:lnTo>
                  <a:lnTo>
                    <a:pt x="293" y="369"/>
                  </a:lnTo>
                  <a:lnTo>
                    <a:pt x="295" y="338"/>
                  </a:lnTo>
                  <a:lnTo>
                    <a:pt x="304" y="331"/>
                  </a:lnTo>
                  <a:lnTo>
                    <a:pt x="281" y="281"/>
                  </a:lnTo>
                  <a:lnTo>
                    <a:pt x="278" y="281"/>
                  </a:lnTo>
                  <a:lnTo>
                    <a:pt x="276" y="281"/>
                  </a:lnTo>
                  <a:lnTo>
                    <a:pt x="274" y="286"/>
                  </a:lnTo>
                  <a:lnTo>
                    <a:pt x="257" y="274"/>
                  </a:lnTo>
                  <a:lnTo>
                    <a:pt x="257" y="262"/>
                  </a:lnTo>
                  <a:lnTo>
                    <a:pt x="255" y="260"/>
                  </a:lnTo>
                  <a:lnTo>
                    <a:pt x="238" y="262"/>
                  </a:lnTo>
                  <a:lnTo>
                    <a:pt x="238" y="258"/>
                  </a:lnTo>
                  <a:lnTo>
                    <a:pt x="236" y="255"/>
                  </a:lnTo>
                  <a:lnTo>
                    <a:pt x="229" y="253"/>
                  </a:lnTo>
                  <a:lnTo>
                    <a:pt x="212" y="241"/>
                  </a:lnTo>
                  <a:lnTo>
                    <a:pt x="196" y="239"/>
                  </a:lnTo>
                  <a:lnTo>
                    <a:pt x="160" y="208"/>
                  </a:lnTo>
                  <a:lnTo>
                    <a:pt x="158" y="208"/>
                  </a:lnTo>
                  <a:lnTo>
                    <a:pt x="141" y="194"/>
                  </a:lnTo>
                  <a:lnTo>
                    <a:pt x="134" y="194"/>
                  </a:lnTo>
                  <a:lnTo>
                    <a:pt x="101" y="130"/>
                  </a:lnTo>
                  <a:lnTo>
                    <a:pt x="68" y="114"/>
                  </a:lnTo>
                  <a:lnTo>
                    <a:pt x="54" y="114"/>
                  </a:lnTo>
                  <a:lnTo>
                    <a:pt x="40" y="133"/>
                  </a:lnTo>
                  <a:lnTo>
                    <a:pt x="28" y="137"/>
                  </a:lnTo>
                  <a:lnTo>
                    <a:pt x="23" y="135"/>
                  </a:lnTo>
                  <a:lnTo>
                    <a:pt x="23" y="123"/>
                  </a:lnTo>
                  <a:lnTo>
                    <a:pt x="14" y="121"/>
                  </a:lnTo>
                  <a:lnTo>
                    <a:pt x="9" y="118"/>
                  </a:lnTo>
                  <a:lnTo>
                    <a:pt x="4" y="92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2" y="83"/>
                  </a:lnTo>
                  <a:lnTo>
                    <a:pt x="9" y="76"/>
                  </a:lnTo>
                  <a:lnTo>
                    <a:pt x="2" y="52"/>
                  </a:lnTo>
                  <a:lnTo>
                    <a:pt x="35" y="47"/>
                  </a:lnTo>
                  <a:lnTo>
                    <a:pt x="40" y="43"/>
                  </a:lnTo>
                  <a:lnTo>
                    <a:pt x="40" y="38"/>
                  </a:lnTo>
                  <a:lnTo>
                    <a:pt x="49" y="29"/>
                  </a:lnTo>
                  <a:lnTo>
                    <a:pt x="66" y="50"/>
                  </a:lnTo>
                  <a:lnTo>
                    <a:pt x="75" y="26"/>
                  </a:lnTo>
                  <a:lnTo>
                    <a:pt x="78" y="29"/>
                  </a:lnTo>
                  <a:lnTo>
                    <a:pt x="80" y="31"/>
                  </a:lnTo>
                  <a:lnTo>
                    <a:pt x="96" y="33"/>
                  </a:lnTo>
                  <a:lnTo>
                    <a:pt x="99" y="33"/>
                  </a:lnTo>
                  <a:lnTo>
                    <a:pt x="99" y="31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9" y="21"/>
                  </a:lnTo>
                  <a:lnTo>
                    <a:pt x="101" y="21"/>
                  </a:lnTo>
                  <a:lnTo>
                    <a:pt x="104" y="19"/>
                  </a:lnTo>
                  <a:lnTo>
                    <a:pt x="106" y="10"/>
                  </a:lnTo>
                  <a:lnTo>
                    <a:pt x="111" y="12"/>
                  </a:lnTo>
                  <a:lnTo>
                    <a:pt x="153" y="0"/>
                  </a:lnTo>
                  <a:lnTo>
                    <a:pt x="156" y="10"/>
                  </a:lnTo>
                  <a:lnTo>
                    <a:pt x="172" y="19"/>
                  </a:lnTo>
                  <a:lnTo>
                    <a:pt x="198" y="21"/>
                  </a:lnTo>
                  <a:lnTo>
                    <a:pt x="193" y="33"/>
                  </a:lnTo>
                  <a:lnTo>
                    <a:pt x="196" y="33"/>
                  </a:lnTo>
                  <a:lnTo>
                    <a:pt x="196" y="40"/>
                  </a:lnTo>
                  <a:lnTo>
                    <a:pt x="200" y="50"/>
                  </a:lnTo>
                  <a:lnTo>
                    <a:pt x="210" y="57"/>
                  </a:lnTo>
                  <a:lnTo>
                    <a:pt x="210" y="59"/>
                  </a:lnTo>
                  <a:lnTo>
                    <a:pt x="208" y="59"/>
                  </a:lnTo>
                  <a:lnTo>
                    <a:pt x="205" y="62"/>
                  </a:lnTo>
                  <a:lnTo>
                    <a:pt x="200" y="5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4" name="Freeform 47"/>
            <p:cNvSpPr>
              <a:spLocks/>
            </p:cNvSpPr>
            <p:nvPr/>
          </p:nvSpPr>
          <p:spPr bwMode="auto">
            <a:xfrm>
              <a:off x="4343255" y="5695347"/>
              <a:ext cx="192998" cy="41012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9" y="0"/>
                </a:cxn>
                <a:cxn ang="0">
                  <a:pos x="40" y="7"/>
                </a:cxn>
                <a:cxn ang="0">
                  <a:pos x="47" y="78"/>
                </a:cxn>
                <a:cxn ang="0">
                  <a:pos x="43" y="88"/>
                </a:cxn>
                <a:cxn ang="0">
                  <a:pos x="40" y="88"/>
                </a:cxn>
                <a:cxn ang="0">
                  <a:pos x="36" y="88"/>
                </a:cxn>
                <a:cxn ang="0">
                  <a:pos x="33" y="88"/>
                </a:cxn>
                <a:cxn ang="0">
                  <a:pos x="33" y="88"/>
                </a:cxn>
                <a:cxn ang="0">
                  <a:pos x="31" y="88"/>
                </a:cxn>
                <a:cxn ang="0">
                  <a:pos x="26" y="99"/>
                </a:cxn>
                <a:cxn ang="0">
                  <a:pos x="19" y="99"/>
                </a:cxn>
                <a:cxn ang="0">
                  <a:pos x="14" y="97"/>
                </a:cxn>
                <a:cxn ang="0">
                  <a:pos x="7" y="88"/>
                </a:cxn>
                <a:cxn ang="0">
                  <a:pos x="7" y="64"/>
                </a:cxn>
                <a:cxn ang="0">
                  <a:pos x="10" y="59"/>
                </a:cxn>
                <a:cxn ang="0">
                  <a:pos x="10" y="57"/>
                </a:cxn>
                <a:cxn ang="0">
                  <a:pos x="7" y="55"/>
                </a:cxn>
                <a:cxn ang="0">
                  <a:pos x="5" y="33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5" y="19"/>
                </a:cxn>
                <a:cxn ang="0">
                  <a:pos x="7" y="19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47" h="99">
                  <a:moveTo>
                    <a:pt x="29" y="0"/>
                  </a:moveTo>
                  <a:lnTo>
                    <a:pt x="29" y="0"/>
                  </a:lnTo>
                  <a:lnTo>
                    <a:pt x="40" y="7"/>
                  </a:lnTo>
                  <a:lnTo>
                    <a:pt x="47" y="78"/>
                  </a:lnTo>
                  <a:lnTo>
                    <a:pt x="43" y="88"/>
                  </a:lnTo>
                  <a:lnTo>
                    <a:pt x="40" y="88"/>
                  </a:lnTo>
                  <a:lnTo>
                    <a:pt x="36" y="88"/>
                  </a:lnTo>
                  <a:lnTo>
                    <a:pt x="33" y="88"/>
                  </a:lnTo>
                  <a:lnTo>
                    <a:pt x="31" y="88"/>
                  </a:lnTo>
                  <a:lnTo>
                    <a:pt x="26" y="99"/>
                  </a:lnTo>
                  <a:lnTo>
                    <a:pt x="19" y="99"/>
                  </a:lnTo>
                  <a:lnTo>
                    <a:pt x="14" y="97"/>
                  </a:lnTo>
                  <a:lnTo>
                    <a:pt x="7" y="88"/>
                  </a:lnTo>
                  <a:lnTo>
                    <a:pt x="7" y="64"/>
                  </a:lnTo>
                  <a:lnTo>
                    <a:pt x="10" y="59"/>
                  </a:lnTo>
                  <a:lnTo>
                    <a:pt x="10" y="57"/>
                  </a:lnTo>
                  <a:lnTo>
                    <a:pt x="7" y="55"/>
                  </a:lnTo>
                  <a:lnTo>
                    <a:pt x="5" y="33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5" name="Freeform 48"/>
            <p:cNvSpPr>
              <a:spLocks/>
            </p:cNvSpPr>
            <p:nvPr/>
          </p:nvSpPr>
          <p:spPr bwMode="auto">
            <a:xfrm>
              <a:off x="4934312" y="6170303"/>
              <a:ext cx="425199" cy="281958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02" y="0"/>
                </a:cxn>
                <a:cxn ang="0">
                  <a:pos x="102" y="2"/>
                </a:cxn>
                <a:cxn ang="0">
                  <a:pos x="90" y="40"/>
                </a:cxn>
                <a:cxn ang="0">
                  <a:pos x="94" y="49"/>
                </a:cxn>
                <a:cxn ang="0">
                  <a:pos x="92" y="68"/>
                </a:cxn>
                <a:cxn ang="0">
                  <a:pos x="80" y="68"/>
                </a:cxn>
                <a:cxn ang="0">
                  <a:pos x="68" y="61"/>
                </a:cxn>
                <a:cxn ang="0">
                  <a:pos x="66" y="59"/>
                </a:cxn>
                <a:cxn ang="0">
                  <a:pos x="2" y="30"/>
                </a:cxn>
                <a:cxn ang="0">
                  <a:pos x="0" y="21"/>
                </a:cxn>
                <a:cxn ang="0">
                  <a:pos x="5" y="11"/>
                </a:cxn>
                <a:cxn ang="0">
                  <a:pos x="14" y="14"/>
                </a:cxn>
                <a:cxn ang="0">
                  <a:pos x="26" y="9"/>
                </a:cxn>
                <a:cxn ang="0">
                  <a:pos x="38" y="14"/>
                </a:cxn>
                <a:cxn ang="0">
                  <a:pos x="40" y="16"/>
                </a:cxn>
                <a:cxn ang="0">
                  <a:pos x="40" y="16"/>
                </a:cxn>
                <a:cxn ang="0">
                  <a:pos x="42" y="19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68">
                  <a:moveTo>
                    <a:pt x="102" y="0"/>
                  </a:moveTo>
                  <a:lnTo>
                    <a:pt x="102" y="0"/>
                  </a:lnTo>
                  <a:lnTo>
                    <a:pt x="102" y="2"/>
                  </a:lnTo>
                  <a:lnTo>
                    <a:pt x="90" y="40"/>
                  </a:lnTo>
                  <a:lnTo>
                    <a:pt x="94" y="49"/>
                  </a:lnTo>
                  <a:lnTo>
                    <a:pt x="92" y="68"/>
                  </a:lnTo>
                  <a:lnTo>
                    <a:pt x="80" y="68"/>
                  </a:lnTo>
                  <a:lnTo>
                    <a:pt x="68" y="61"/>
                  </a:lnTo>
                  <a:lnTo>
                    <a:pt x="66" y="59"/>
                  </a:lnTo>
                  <a:lnTo>
                    <a:pt x="2" y="30"/>
                  </a:lnTo>
                  <a:lnTo>
                    <a:pt x="0" y="21"/>
                  </a:lnTo>
                  <a:lnTo>
                    <a:pt x="5" y="11"/>
                  </a:lnTo>
                  <a:lnTo>
                    <a:pt x="14" y="14"/>
                  </a:lnTo>
                  <a:lnTo>
                    <a:pt x="26" y="9"/>
                  </a:lnTo>
                  <a:lnTo>
                    <a:pt x="38" y="14"/>
                  </a:lnTo>
                  <a:lnTo>
                    <a:pt x="40" y="16"/>
                  </a:lnTo>
                  <a:lnTo>
                    <a:pt x="42" y="19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6" name="Freeform 49"/>
            <p:cNvSpPr>
              <a:spLocks/>
            </p:cNvSpPr>
            <p:nvPr/>
          </p:nvSpPr>
          <p:spPr bwMode="auto">
            <a:xfrm>
              <a:off x="5650516" y="2400810"/>
              <a:ext cx="471940" cy="313622"/>
            </a:xfrm>
            <a:custGeom>
              <a:avLst/>
              <a:gdLst/>
              <a:ahLst/>
              <a:cxnLst>
                <a:cxn ang="0">
                  <a:pos x="90" y="12"/>
                </a:cxn>
                <a:cxn ang="0">
                  <a:pos x="90" y="12"/>
                </a:cxn>
                <a:cxn ang="0">
                  <a:pos x="90" y="2"/>
                </a:cxn>
                <a:cxn ang="0">
                  <a:pos x="48" y="0"/>
                </a:cxn>
                <a:cxn ang="0">
                  <a:pos x="22" y="14"/>
                </a:cxn>
                <a:cxn ang="0">
                  <a:pos x="15" y="23"/>
                </a:cxn>
                <a:cxn ang="0">
                  <a:pos x="3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3" y="38"/>
                </a:cxn>
                <a:cxn ang="0">
                  <a:pos x="3" y="49"/>
                </a:cxn>
                <a:cxn ang="0">
                  <a:pos x="3" y="52"/>
                </a:cxn>
                <a:cxn ang="0">
                  <a:pos x="7" y="54"/>
                </a:cxn>
                <a:cxn ang="0">
                  <a:pos x="12" y="71"/>
                </a:cxn>
                <a:cxn ang="0">
                  <a:pos x="26" y="73"/>
                </a:cxn>
                <a:cxn ang="0">
                  <a:pos x="31" y="68"/>
                </a:cxn>
                <a:cxn ang="0">
                  <a:pos x="31" y="68"/>
                </a:cxn>
                <a:cxn ang="0">
                  <a:pos x="36" y="71"/>
                </a:cxn>
                <a:cxn ang="0">
                  <a:pos x="36" y="75"/>
                </a:cxn>
                <a:cxn ang="0">
                  <a:pos x="48" y="66"/>
                </a:cxn>
                <a:cxn ang="0">
                  <a:pos x="62" y="64"/>
                </a:cxn>
                <a:cxn ang="0">
                  <a:pos x="64" y="66"/>
                </a:cxn>
                <a:cxn ang="0">
                  <a:pos x="69" y="71"/>
                </a:cxn>
                <a:cxn ang="0">
                  <a:pos x="85" y="73"/>
                </a:cxn>
                <a:cxn ang="0">
                  <a:pos x="93" y="68"/>
                </a:cxn>
                <a:cxn ang="0">
                  <a:pos x="109" y="71"/>
                </a:cxn>
                <a:cxn ang="0">
                  <a:pos x="111" y="71"/>
                </a:cxn>
                <a:cxn ang="0">
                  <a:pos x="114" y="66"/>
                </a:cxn>
                <a:cxn ang="0">
                  <a:pos x="78" y="19"/>
                </a:cxn>
                <a:cxn ang="0">
                  <a:pos x="78" y="16"/>
                </a:cxn>
                <a:cxn ang="0">
                  <a:pos x="81" y="14"/>
                </a:cxn>
                <a:cxn ang="0">
                  <a:pos x="90" y="12"/>
                </a:cxn>
                <a:cxn ang="0">
                  <a:pos x="90" y="12"/>
                </a:cxn>
              </a:cxnLst>
              <a:rect l="0" t="0" r="r" b="b"/>
              <a:pathLst>
                <a:path w="114" h="75">
                  <a:moveTo>
                    <a:pt x="90" y="12"/>
                  </a:moveTo>
                  <a:lnTo>
                    <a:pt x="90" y="12"/>
                  </a:lnTo>
                  <a:lnTo>
                    <a:pt x="90" y="2"/>
                  </a:lnTo>
                  <a:lnTo>
                    <a:pt x="48" y="0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3" y="28"/>
                  </a:lnTo>
                  <a:lnTo>
                    <a:pt x="0" y="33"/>
                  </a:lnTo>
                  <a:lnTo>
                    <a:pt x="3" y="38"/>
                  </a:lnTo>
                  <a:lnTo>
                    <a:pt x="3" y="49"/>
                  </a:lnTo>
                  <a:lnTo>
                    <a:pt x="3" y="52"/>
                  </a:lnTo>
                  <a:lnTo>
                    <a:pt x="7" y="54"/>
                  </a:lnTo>
                  <a:lnTo>
                    <a:pt x="12" y="71"/>
                  </a:lnTo>
                  <a:lnTo>
                    <a:pt x="26" y="73"/>
                  </a:lnTo>
                  <a:lnTo>
                    <a:pt x="31" y="68"/>
                  </a:lnTo>
                  <a:lnTo>
                    <a:pt x="36" y="71"/>
                  </a:lnTo>
                  <a:lnTo>
                    <a:pt x="36" y="75"/>
                  </a:lnTo>
                  <a:lnTo>
                    <a:pt x="48" y="66"/>
                  </a:lnTo>
                  <a:lnTo>
                    <a:pt x="62" y="64"/>
                  </a:lnTo>
                  <a:lnTo>
                    <a:pt x="64" y="66"/>
                  </a:lnTo>
                  <a:lnTo>
                    <a:pt x="69" y="71"/>
                  </a:lnTo>
                  <a:lnTo>
                    <a:pt x="85" y="73"/>
                  </a:lnTo>
                  <a:lnTo>
                    <a:pt x="93" y="68"/>
                  </a:lnTo>
                  <a:lnTo>
                    <a:pt x="109" y="71"/>
                  </a:lnTo>
                  <a:lnTo>
                    <a:pt x="111" y="71"/>
                  </a:lnTo>
                  <a:lnTo>
                    <a:pt x="114" y="66"/>
                  </a:lnTo>
                  <a:lnTo>
                    <a:pt x="78" y="19"/>
                  </a:lnTo>
                  <a:lnTo>
                    <a:pt x="78" y="16"/>
                  </a:lnTo>
                  <a:lnTo>
                    <a:pt x="81" y="14"/>
                  </a:lnTo>
                  <a:lnTo>
                    <a:pt x="90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7" name="Freeform 50"/>
            <p:cNvSpPr>
              <a:spLocks/>
            </p:cNvSpPr>
            <p:nvPr/>
          </p:nvSpPr>
          <p:spPr bwMode="auto">
            <a:xfrm>
              <a:off x="5974692" y="2450567"/>
              <a:ext cx="91976" cy="123639"/>
            </a:xfrm>
            <a:custGeom>
              <a:avLst/>
              <a:gdLst/>
              <a:ahLst/>
              <a:cxnLst>
                <a:cxn ang="0">
                  <a:pos x="22" y="30"/>
                </a:cxn>
                <a:cxn ang="0">
                  <a:pos x="22" y="30"/>
                </a:cxn>
                <a:cxn ang="0">
                  <a:pos x="7" y="9"/>
                </a:cxn>
                <a:cxn ang="0">
                  <a:pos x="12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9"/>
                </a:cxn>
                <a:cxn ang="0">
                  <a:pos x="22" y="30"/>
                </a:cxn>
                <a:cxn ang="0">
                  <a:pos x="22" y="30"/>
                </a:cxn>
                <a:cxn ang="0">
                  <a:pos x="22" y="30"/>
                </a:cxn>
              </a:cxnLst>
              <a:rect l="0" t="0" r="r" b="b"/>
              <a:pathLst>
                <a:path w="22" h="30">
                  <a:moveTo>
                    <a:pt x="22" y="30"/>
                  </a:moveTo>
                  <a:lnTo>
                    <a:pt x="22" y="30"/>
                  </a:lnTo>
                  <a:lnTo>
                    <a:pt x="7" y="9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9"/>
                  </a:lnTo>
                  <a:lnTo>
                    <a:pt x="22" y="3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8" name="Freeform 51"/>
            <p:cNvSpPr>
              <a:spLocks/>
            </p:cNvSpPr>
            <p:nvPr/>
          </p:nvSpPr>
          <p:spPr bwMode="auto">
            <a:xfrm>
              <a:off x="5538939" y="2676736"/>
              <a:ext cx="666446" cy="482495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2" y="0"/>
                </a:cxn>
                <a:cxn ang="0">
                  <a:pos x="135" y="5"/>
                </a:cxn>
                <a:cxn ang="0">
                  <a:pos x="119" y="5"/>
                </a:cxn>
                <a:cxn ang="0">
                  <a:pos x="111" y="7"/>
                </a:cxn>
                <a:cxn ang="0">
                  <a:pos x="95" y="5"/>
                </a:cxn>
                <a:cxn ang="0">
                  <a:pos x="88" y="0"/>
                </a:cxn>
                <a:cxn ang="0">
                  <a:pos x="78" y="0"/>
                </a:cxn>
                <a:cxn ang="0">
                  <a:pos x="59" y="14"/>
                </a:cxn>
                <a:cxn ang="0">
                  <a:pos x="59" y="47"/>
                </a:cxn>
                <a:cxn ang="0">
                  <a:pos x="45" y="52"/>
                </a:cxn>
                <a:cxn ang="0">
                  <a:pos x="24" y="40"/>
                </a:cxn>
                <a:cxn ang="0">
                  <a:pos x="22" y="31"/>
                </a:cxn>
                <a:cxn ang="0">
                  <a:pos x="5" y="42"/>
                </a:cxn>
                <a:cxn ang="0">
                  <a:pos x="0" y="116"/>
                </a:cxn>
                <a:cxn ang="0">
                  <a:pos x="3" y="116"/>
                </a:cxn>
                <a:cxn ang="0">
                  <a:pos x="3" y="116"/>
                </a:cxn>
                <a:cxn ang="0">
                  <a:pos x="5" y="116"/>
                </a:cxn>
                <a:cxn ang="0">
                  <a:pos x="24" y="87"/>
                </a:cxn>
                <a:cxn ang="0">
                  <a:pos x="36" y="87"/>
                </a:cxn>
                <a:cxn ang="0">
                  <a:pos x="52" y="78"/>
                </a:cxn>
                <a:cxn ang="0">
                  <a:pos x="69" y="80"/>
                </a:cxn>
                <a:cxn ang="0">
                  <a:pos x="78" y="71"/>
                </a:cxn>
                <a:cxn ang="0">
                  <a:pos x="81" y="71"/>
                </a:cxn>
                <a:cxn ang="0">
                  <a:pos x="109" y="83"/>
                </a:cxn>
                <a:cxn ang="0">
                  <a:pos x="109" y="85"/>
                </a:cxn>
                <a:cxn ang="0">
                  <a:pos x="111" y="90"/>
                </a:cxn>
                <a:cxn ang="0">
                  <a:pos x="114" y="92"/>
                </a:cxn>
                <a:cxn ang="0">
                  <a:pos x="133" y="94"/>
                </a:cxn>
                <a:cxn ang="0">
                  <a:pos x="135" y="75"/>
                </a:cxn>
                <a:cxn ang="0">
                  <a:pos x="159" y="45"/>
                </a:cxn>
                <a:cxn ang="0">
                  <a:pos x="145" y="24"/>
                </a:cxn>
                <a:cxn ang="0">
                  <a:pos x="147" y="7"/>
                </a:cxn>
                <a:cxn ang="0">
                  <a:pos x="147" y="5"/>
                </a:cxn>
                <a:cxn ang="0">
                  <a:pos x="142" y="0"/>
                </a:cxn>
                <a:cxn ang="0">
                  <a:pos x="142" y="0"/>
                </a:cxn>
                <a:cxn ang="0">
                  <a:pos x="142" y="0"/>
                </a:cxn>
              </a:cxnLst>
              <a:rect l="0" t="0" r="r" b="b"/>
              <a:pathLst>
                <a:path w="159" h="116">
                  <a:moveTo>
                    <a:pt x="142" y="0"/>
                  </a:moveTo>
                  <a:lnTo>
                    <a:pt x="142" y="0"/>
                  </a:lnTo>
                  <a:lnTo>
                    <a:pt x="135" y="5"/>
                  </a:lnTo>
                  <a:lnTo>
                    <a:pt x="119" y="5"/>
                  </a:lnTo>
                  <a:lnTo>
                    <a:pt x="111" y="7"/>
                  </a:lnTo>
                  <a:lnTo>
                    <a:pt x="95" y="5"/>
                  </a:lnTo>
                  <a:lnTo>
                    <a:pt x="88" y="0"/>
                  </a:lnTo>
                  <a:lnTo>
                    <a:pt x="78" y="0"/>
                  </a:lnTo>
                  <a:lnTo>
                    <a:pt x="59" y="14"/>
                  </a:lnTo>
                  <a:lnTo>
                    <a:pt x="59" y="47"/>
                  </a:lnTo>
                  <a:lnTo>
                    <a:pt x="45" y="52"/>
                  </a:lnTo>
                  <a:lnTo>
                    <a:pt x="24" y="40"/>
                  </a:lnTo>
                  <a:lnTo>
                    <a:pt x="22" y="31"/>
                  </a:lnTo>
                  <a:lnTo>
                    <a:pt x="5" y="42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5" y="116"/>
                  </a:lnTo>
                  <a:lnTo>
                    <a:pt x="24" y="87"/>
                  </a:lnTo>
                  <a:lnTo>
                    <a:pt x="36" y="87"/>
                  </a:lnTo>
                  <a:lnTo>
                    <a:pt x="52" y="78"/>
                  </a:lnTo>
                  <a:lnTo>
                    <a:pt x="69" y="80"/>
                  </a:lnTo>
                  <a:lnTo>
                    <a:pt x="78" y="71"/>
                  </a:lnTo>
                  <a:lnTo>
                    <a:pt x="81" y="71"/>
                  </a:lnTo>
                  <a:lnTo>
                    <a:pt x="109" y="83"/>
                  </a:lnTo>
                  <a:lnTo>
                    <a:pt x="109" y="85"/>
                  </a:lnTo>
                  <a:lnTo>
                    <a:pt x="111" y="90"/>
                  </a:lnTo>
                  <a:lnTo>
                    <a:pt x="114" y="92"/>
                  </a:lnTo>
                  <a:lnTo>
                    <a:pt x="133" y="94"/>
                  </a:lnTo>
                  <a:lnTo>
                    <a:pt x="135" y="75"/>
                  </a:lnTo>
                  <a:lnTo>
                    <a:pt x="159" y="45"/>
                  </a:lnTo>
                  <a:lnTo>
                    <a:pt x="145" y="24"/>
                  </a:lnTo>
                  <a:lnTo>
                    <a:pt x="147" y="7"/>
                  </a:lnTo>
                  <a:lnTo>
                    <a:pt x="147" y="5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9" name="Freeform 52"/>
            <p:cNvSpPr>
              <a:spLocks/>
            </p:cNvSpPr>
            <p:nvPr/>
          </p:nvSpPr>
          <p:spPr bwMode="auto">
            <a:xfrm>
              <a:off x="5567587" y="2972264"/>
              <a:ext cx="526222" cy="361871"/>
            </a:xfrm>
            <a:custGeom>
              <a:avLst/>
              <a:gdLst/>
              <a:ahLst/>
              <a:cxnLst>
                <a:cxn ang="0">
                  <a:pos x="126" y="26"/>
                </a:cxn>
                <a:cxn ang="0">
                  <a:pos x="104" y="21"/>
                </a:cxn>
                <a:cxn ang="0">
                  <a:pos x="100" y="14"/>
                </a:cxn>
                <a:cxn ang="0">
                  <a:pos x="74" y="0"/>
                </a:cxn>
                <a:cxn ang="0">
                  <a:pos x="71" y="0"/>
                </a:cxn>
                <a:cxn ang="0">
                  <a:pos x="62" y="12"/>
                </a:cxn>
                <a:cxn ang="0">
                  <a:pos x="45" y="7"/>
                </a:cxn>
                <a:cxn ang="0">
                  <a:pos x="29" y="19"/>
                </a:cxn>
                <a:cxn ang="0">
                  <a:pos x="19" y="16"/>
                </a:cxn>
                <a:cxn ang="0">
                  <a:pos x="0" y="40"/>
                </a:cxn>
                <a:cxn ang="0">
                  <a:pos x="5" y="45"/>
                </a:cxn>
                <a:cxn ang="0">
                  <a:pos x="5" y="52"/>
                </a:cxn>
                <a:cxn ang="0">
                  <a:pos x="5" y="54"/>
                </a:cxn>
                <a:cxn ang="0">
                  <a:pos x="45" y="59"/>
                </a:cxn>
                <a:cxn ang="0">
                  <a:pos x="48" y="61"/>
                </a:cxn>
                <a:cxn ang="0">
                  <a:pos x="55" y="80"/>
                </a:cxn>
                <a:cxn ang="0">
                  <a:pos x="60" y="78"/>
                </a:cxn>
                <a:cxn ang="0">
                  <a:pos x="78" y="82"/>
                </a:cxn>
                <a:cxn ang="0">
                  <a:pos x="83" y="87"/>
                </a:cxn>
                <a:cxn ang="0">
                  <a:pos x="90" y="87"/>
                </a:cxn>
                <a:cxn ang="0">
                  <a:pos x="119" y="75"/>
                </a:cxn>
                <a:cxn ang="0">
                  <a:pos x="126" y="26"/>
                </a:cxn>
                <a:cxn ang="0">
                  <a:pos x="126" y="26"/>
                </a:cxn>
                <a:cxn ang="0">
                  <a:pos x="126" y="26"/>
                </a:cxn>
              </a:cxnLst>
              <a:rect l="0" t="0" r="r" b="b"/>
              <a:pathLst>
                <a:path w="126" h="87">
                  <a:moveTo>
                    <a:pt x="126" y="26"/>
                  </a:moveTo>
                  <a:lnTo>
                    <a:pt x="104" y="21"/>
                  </a:lnTo>
                  <a:lnTo>
                    <a:pt x="100" y="14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2" y="12"/>
                  </a:lnTo>
                  <a:lnTo>
                    <a:pt x="45" y="7"/>
                  </a:lnTo>
                  <a:lnTo>
                    <a:pt x="29" y="19"/>
                  </a:lnTo>
                  <a:lnTo>
                    <a:pt x="19" y="16"/>
                  </a:lnTo>
                  <a:lnTo>
                    <a:pt x="0" y="40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5" y="54"/>
                  </a:lnTo>
                  <a:lnTo>
                    <a:pt x="45" y="59"/>
                  </a:lnTo>
                  <a:lnTo>
                    <a:pt x="48" y="61"/>
                  </a:lnTo>
                  <a:lnTo>
                    <a:pt x="55" y="80"/>
                  </a:lnTo>
                  <a:lnTo>
                    <a:pt x="60" y="78"/>
                  </a:lnTo>
                  <a:lnTo>
                    <a:pt x="78" y="82"/>
                  </a:lnTo>
                  <a:lnTo>
                    <a:pt x="83" y="87"/>
                  </a:lnTo>
                  <a:lnTo>
                    <a:pt x="90" y="87"/>
                  </a:lnTo>
                  <a:lnTo>
                    <a:pt x="119" y="75"/>
                  </a:lnTo>
                  <a:lnTo>
                    <a:pt x="126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0" name="Freeform 53"/>
            <p:cNvSpPr>
              <a:spLocks/>
            </p:cNvSpPr>
            <p:nvPr/>
          </p:nvSpPr>
          <p:spPr bwMode="auto">
            <a:xfrm>
              <a:off x="5914380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  <a:cxn ang="0">
                  <a:pos x="69" y="9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1" name="Freeform 54"/>
            <p:cNvSpPr>
              <a:spLocks/>
            </p:cNvSpPr>
            <p:nvPr/>
          </p:nvSpPr>
          <p:spPr bwMode="auto">
            <a:xfrm>
              <a:off x="5914380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2" name="Freeform 55"/>
            <p:cNvSpPr>
              <a:spLocks/>
            </p:cNvSpPr>
            <p:nvPr/>
          </p:nvSpPr>
          <p:spPr bwMode="auto">
            <a:xfrm>
              <a:off x="5914380" y="2833547"/>
              <a:ext cx="845875" cy="1022287"/>
            </a:xfrm>
            <a:custGeom>
              <a:avLst/>
              <a:gdLst/>
              <a:ahLst/>
              <a:cxnLst>
                <a:cxn ang="0">
                  <a:pos x="69" y="9"/>
                </a:cxn>
                <a:cxn ang="0">
                  <a:pos x="69" y="9"/>
                </a:cxn>
                <a:cxn ang="0">
                  <a:pos x="69" y="12"/>
                </a:cxn>
                <a:cxn ang="0">
                  <a:pos x="73" y="14"/>
                </a:cxn>
                <a:cxn ang="0">
                  <a:pos x="85" y="9"/>
                </a:cxn>
                <a:cxn ang="0">
                  <a:pos x="85" y="12"/>
                </a:cxn>
                <a:cxn ang="0">
                  <a:pos x="85" y="14"/>
                </a:cxn>
                <a:cxn ang="0">
                  <a:pos x="95" y="12"/>
                </a:cxn>
                <a:cxn ang="0">
                  <a:pos x="99" y="14"/>
                </a:cxn>
                <a:cxn ang="0">
                  <a:pos x="99" y="16"/>
                </a:cxn>
                <a:cxn ang="0">
                  <a:pos x="99" y="19"/>
                </a:cxn>
                <a:cxn ang="0">
                  <a:pos x="99" y="19"/>
                </a:cxn>
                <a:cxn ang="0">
                  <a:pos x="106" y="23"/>
                </a:cxn>
                <a:cxn ang="0">
                  <a:pos x="118" y="2"/>
                </a:cxn>
                <a:cxn ang="0">
                  <a:pos x="125" y="0"/>
                </a:cxn>
                <a:cxn ang="0">
                  <a:pos x="128" y="16"/>
                </a:cxn>
                <a:cxn ang="0">
                  <a:pos x="173" y="89"/>
                </a:cxn>
                <a:cxn ang="0">
                  <a:pos x="189" y="94"/>
                </a:cxn>
                <a:cxn ang="0">
                  <a:pos x="194" y="89"/>
                </a:cxn>
                <a:cxn ang="0">
                  <a:pos x="203" y="97"/>
                </a:cxn>
                <a:cxn ang="0">
                  <a:pos x="203" y="99"/>
                </a:cxn>
                <a:cxn ang="0">
                  <a:pos x="203" y="99"/>
                </a:cxn>
                <a:cxn ang="0">
                  <a:pos x="199" y="106"/>
                </a:cxn>
                <a:cxn ang="0">
                  <a:pos x="173" y="115"/>
                </a:cxn>
                <a:cxn ang="0">
                  <a:pos x="170" y="115"/>
                </a:cxn>
                <a:cxn ang="0">
                  <a:pos x="170" y="118"/>
                </a:cxn>
                <a:cxn ang="0">
                  <a:pos x="173" y="123"/>
                </a:cxn>
                <a:cxn ang="0">
                  <a:pos x="182" y="127"/>
                </a:cxn>
                <a:cxn ang="0">
                  <a:pos x="196" y="156"/>
                </a:cxn>
                <a:cxn ang="0">
                  <a:pos x="175" y="175"/>
                </a:cxn>
                <a:cxn ang="0">
                  <a:pos x="194" y="224"/>
                </a:cxn>
                <a:cxn ang="0">
                  <a:pos x="194" y="227"/>
                </a:cxn>
                <a:cxn ang="0">
                  <a:pos x="192" y="227"/>
                </a:cxn>
                <a:cxn ang="0">
                  <a:pos x="189" y="229"/>
                </a:cxn>
                <a:cxn ang="0">
                  <a:pos x="184" y="224"/>
                </a:cxn>
                <a:cxn ang="0">
                  <a:pos x="180" y="208"/>
                </a:cxn>
                <a:cxn ang="0">
                  <a:pos x="168" y="201"/>
                </a:cxn>
                <a:cxn ang="0">
                  <a:pos x="123" y="208"/>
                </a:cxn>
                <a:cxn ang="0">
                  <a:pos x="104" y="219"/>
                </a:cxn>
                <a:cxn ang="0">
                  <a:pos x="62" y="219"/>
                </a:cxn>
                <a:cxn ang="0">
                  <a:pos x="31" y="245"/>
                </a:cxn>
                <a:cxn ang="0">
                  <a:pos x="14" y="224"/>
                </a:cxn>
                <a:cxn ang="0">
                  <a:pos x="10" y="203"/>
                </a:cxn>
                <a:cxn ang="0">
                  <a:pos x="0" y="193"/>
                </a:cxn>
                <a:cxn ang="0">
                  <a:pos x="14" y="165"/>
                </a:cxn>
                <a:cxn ang="0">
                  <a:pos x="0" y="123"/>
                </a:cxn>
                <a:cxn ang="0">
                  <a:pos x="33" y="108"/>
                </a:cxn>
                <a:cxn ang="0">
                  <a:pos x="43" y="42"/>
                </a:cxn>
                <a:cxn ang="0">
                  <a:pos x="69" y="9"/>
                </a:cxn>
              </a:cxnLst>
              <a:rect l="0" t="0" r="r" b="b"/>
              <a:pathLst>
                <a:path w="203" h="245">
                  <a:moveTo>
                    <a:pt x="69" y="9"/>
                  </a:moveTo>
                  <a:lnTo>
                    <a:pt x="69" y="9"/>
                  </a:lnTo>
                  <a:lnTo>
                    <a:pt x="69" y="12"/>
                  </a:lnTo>
                  <a:lnTo>
                    <a:pt x="73" y="14"/>
                  </a:lnTo>
                  <a:lnTo>
                    <a:pt x="85" y="9"/>
                  </a:lnTo>
                  <a:lnTo>
                    <a:pt x="85" y="12"/>
                  </a:lnTo>
                  <a:lnTo>
                    <a:pt x="85" y="14"/>
                  </a:lnTo>
                  <a:lnTo>
                    <a:pt x="95" y="12"/>
                  </a:lnTo>
                  <a:lnTo>
                    <a:pt x="99" y="14"/>
                  </a:lnTo>
                  <a:lnTo>
                    <a:pt x="99" y="16"/>
                  </a:lnTo>
                  <a:lnTo>
                    <a:pt x="99" y="19"/>
                  </a:lnTo>
                  <a:lnTo>
                    <a:pt x="106" y="23"/>
                  </a:lnTo>
                  <a:lnTo>
                    <a:pt x="118" y="2"/>
                  </a:lnTo>
                  <a:lnTo>
                    <a:pt x="125" y="0"/>
                  </a:lnTo>
                  <a:lnTo>
                    <a:pt x="128" y="16"/>
                  </a:lnTo>
                  <a:lnTo>
                    <a:pt x="173" y="89"/>
                  </a:lnTo>
                  <a:lnTo>
                    <a:pt x="189" y="94"/>
                  </a:lnTo>
                  <a:lnTo>
                    <a:pt x="194" y="89"/>
                  </a:lnTo>
                  <a:lnTo>
                    <a:pt x="203" y="97"/>
                  </a:lnTo>
                  <a:lnTo>
                    <a:pt x="203" y="99"/>
                  </a:lnTo>
                  <a:lnTo>
                    <a:pt x="199" y="106"/>
                  </a:lnTo>
                  <a:lnTo>
                    <a:pt x="173" y="115"/>
                  </a:lnTo>
                  <a:lnTo>
                    <a:pt x="170" y="115"/>
                  </a:lnTo>
                  <a:lnTo>
                    <a:pt x="170" y="118"/>
                  </a:lnTo>
                  <a:lnTo>
                    <a:pt x="173" y="123"/>
                  </a:lnTo>
                  <a:lnTo>
                    <a:pt x="182" y="127"/>
                  </a:lnTo>
                  <a:lnTo>
                    <a:pt x="196" y="156"/>
                  </a:lnTo>
                  <a:lnTo>
                    <a:pt x="175" y="175"/>
                  </a:lnTo>
                  <a:lnTo>
                    <a:pt x="194" y="224"/>
                  </a:lnTo>
                  <a:lnTo>
                    <a:pt x="194" y="227"/>
                  </a:lnTo>
                  <a:lnTo>
                    <a:pt x="192" y="227"/>
                  </a:lnTo>
                  <a:lnTo>
                    <a:pt x="189" y="229"/>
                  </a:lnTo>
                  <a:lnTo>
                    <a:pt x="184" y="224"/>
                  </a:lnTo>
                  <a:lnTo>
                    <a:pt x="180" y="208"/>
                  </a:lnTo>
                  <a:lnTo>
                    <a:pt x="168" y="201"/>
                  </a:lnTo>
                  <a:lnTo>
                    <a:pt x="123" y="208"/>
                  </a:lnTo>
                  <a:lnTo>
                    <a:pt x="104" y="219"/>
                  </a:lnTo>
                  <a:lnTo>
                    <a:pt x="62" y="219"/>
                  </a:lnTo>
                  <a:lnTo>
                    <a:pt x="31" y="245"/>
                  </a:lnTo>
                  <a:lnTo>
                    <a:pt x="14" y="224"/>
                  </a:lnTo>
                  <a:lnTo>
                    <a:pt x="10" y="203"/>
                  </a:lnTo>
                  <a:lnTo>
                    <a:pt x="0" y="193"/>
                  </a:lnTo>
                  <a:lnTo>
                    <a:pt x="14" y="165"/>
                  </a:lnTo>
                  <a:lnTo>
                    <a:pt x="0" y="123"/>
                  </a:lnTo>
                  <a:lnTo>
                    <a:pt x="33" y="108"/>
                  </a:lnTo>
                  <a:lnTo>
                    <a:pt x="43" y="42"/>
                  </a:lnTo>
                  <a:lnTo>
                    <a:pt x="69" y="9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3" name="Freeform 56"/>
            <p:cNvSpPr>
              <a:spLocks/>
            </p:cNvSpPr>
            <p:nvPr/>
          </p:nvSpPr>
          <p:spPr bwMode="auto">
            <a:xfrm>
              <a:off x="5927951" y="3403495"/>
              <a:ext cx="1945059" cy="1280121"/>
            </a:xfrm>
            <a:custGeom>
              <a:avLst/>
              <a:gdLst/>
              <a:ahLst/>
              <a:cxnLst>
                <a:cxn ang="0">
                  <a:pos x="193" y="19"/>
                </a:cxn>
                <a:cxn ang="0">
                  <a:pos x="172" y="45"/>
                </a:cxn>
                <a:cxn ang="0">
                  <a:pos x="191" y="90"/>
                </a:cxn>
                <a:cxn ang="0">
                  <a:pos x="184" y="90"/>
                </a:cxn>
                <a:cxn ang="0">
                  <a:pos x="165" y="64"/>
                </a:cxn>
                <a:cxn ang="0">
                  <a:pos x="137" y="71"/>
                </a:cxn>
                <a:cxn ang="0">
                  <a:pos x="134" y="73"/>
                </a:cxn>
                <a:cxn ang="0">
                  <a:pos x="101" y="82"/>
                </a:cxn>
                <a:cxn ang="0">
                  <a:pos x="96" y="82"/>
                </a:cxn>
                <a:cxn ang="0">
                  <a:pos x="28" y="111"/>
                </a:cxn>
                <a:cxn ang="0">
                  <a:pos x="9" y="175"/>
                </a:cxn>
                <a:cxn ang="0">
                  <a:pos x="9" y="189"/>
                </a:cxn>
                <a:cxn ang="0">
                  <a:pos x="4" y="191"/>
                </a:cxn>
                <a:cxn ang="0">
                  <a:pos x="18" y="231"/>
                </a:cxn>
                <a:cxn ang="0">
                  <a:pos x="70" y="224"/>
                </a:cxn>
                <a:cxn ang="0">
                  <a:pos x="82" y="229"/>
                </a:cxn>
                <a:cxn ang="0">
                  <a:pos x="141" y="208"/>
                </a:cxn>
                <a:cxn ang="0">
                  <a:pos x="174" y="193"/>
                </a:cxn>
                <a:cxn ang="0">
                  <a:pos x="219" y="231"/>
                </a:cxn>
                <a:cxn ang="0">
                  <a:pos x="238" y="250"/>
                </a:cxn>
                <a:cxn ang="0">
                  <a:pos x="215" y="281"/>
                </a:cxn>
                <a:cxn ang="0">
                  <a:pos x="231" y="290"/>
                </a:cxn>
                <a:cxn ang="0">
                  <a:pos x="238" y="288"/>
                </a:cxn>
                <a:cxn ang="0">
                  <a:pos x="243" y="279"/>
                </a:cxn>
                <a:cxn ang="0">
                  <a:pos x="241" y="253"/>
                </a:cxn>
                <a:cxn ang="0">
                  <a:pos x="257" y="241"/>
                </a:cxn>
                <a:cxn ang="0">
                  <a:pos x="285" y="229"/>
                </a:cxn>
                <a:cxn ang="0">
                  <a:pos x="288" y="236"/>
                </a:cxn>
                <a:cxn ang="0">
                  <a:pos x="271" y="243"/>
                </a:cxn>
                <a:cxn ang="0">
                  <a:pos x="269" y="250"/>
                </a:cxn>
                <a:cxn ang="0">
                  <a:pos x="283" y="255"/>
                </a:cxn>
                <a:cxn ang="0">
                  <a:pos x="304" y="260"/>
                </a:cxn>
                <a:cxn ang="0">
                  <a:pos x="342" y="248"/>
                </a:cxn>
                <a:cxn ang="0">
                  <a:pos x="335" y="257"/>
                </a:cxn>
                <a:cxn ang="0">
                  <a:pos x="333" y="257"/>
                </a:cxn>
                <a:cxn ang="0">
                  <a:pos x="316" y="279"/>
                </a:cxn>
                <a:cxn ang="0">
                  <a:pos x="323" y="281"/>
                </a:cxn>
                <a:cxn ang="0">
                  <a:pos x="335" y="281"/>
                </a:cxn>
                <a:cxn ang="0">
                  <a:pos x="349" y="281"/>
                </a:cxn>
                <a:cxn ang="0">
                  <a:pos x="349" y="302"/>
                </a:cxn>
                <a:cxn ang="0">
                  <a:pos x="382" y="286"/>
                </a:cxn>
                <a:cxn ang="0">
                  <a:pos x="408" y="269"/>
                </a:cxn>
                <a:cxn ang="0">
                  <a:pos x="430" y="260"/>
                </a:cxn>
                <a:cxn ang="0">
                  <a:pos x="427" y="250"/>
                </a:cxn>
                <a:cxn ang="0">
                  <a:pos x="408" y="248"/>
                </a:cxn>
                <a:cxn ang="0">
                  <a:pos x="370" y="243"/>
                </a:cxn>
                <a:cxn ang="0">
                  <a:pos x="356" y="231"/>
                </a:cxn>
                <a:cxn ang="0">
                  <a:pos x="408" y="193"/>
                </a:cxn>
                <a:cxn ang="0">
                  <a:pos x="439" y="167"/>
                </a:cxn>
                <a:cxn ang="0">
                  <a:pos x="434" y="158"/>
                </a:cxn>
                <a:cxn ang="0">
                  <a:pos x="439" y="149"/>
                </a:cxn>
                <a:cxn ang="0">
                  <a:pos x="467" y="130"/>
                </a:cxn>
                <a:cxn ang="0">
                  <a:pos x="456" y="104"/>
                </a:cxn>
                <a:cxn ang="0">
                  <a:pos x="439" y="68"/>
                </a:cxn>
                <a:cxn ang="0">
                  <a:pos x="366" y="56"/>
                </a:cxn>
                <a:cxn ang="0">
                  <a:pos x="316" y="47"/>
                </a:cxn>
                <a:cxn ang="0">
                  <a:pos x="307" y="40"/>
                </a:cxn>
                <a:cxn ang="0">
                  <a:pos x="297" y="30"/>
                </a:cxn>
                <a:cxn ang="0">
                  <a:pos x="267" y="23"/>
                </a:cxn>
                <a:cxn ang="0">
                  <a:pos x="271" y="19"/>
                </a:cxn>
                <a:cxn ang="0">
                  <a:pos x="257" y="12"/>
                </a:cxn>
                <a:cxn ang="0">
                  <a:pos x="196" y="19"/>
                </a:cxn>
                <a:cxn ang="0">
                  <a:pos x="193" y="19"/>
                </a:cxn>
              </a:cxnLst>
              <a:rect l="0" t="0" r="r" b="b"/>
              <a:pathLst>
                <a:path w="467" h="307">
                  <a:moveTo>
                    <a:pt x="193" y="19"/>
                  </a:moveTo>
                  <a:lnTo>
                    <a:pt x="193" y="19"/>
                  </a:lnTo>
                  <a:lnTo>
                    <a:pt x="174" y="35"/>
                  </a:lnTo>
                  <a:lnTo>
                    <a:pt x="172" y="45"/>
                  </a:lnTo>
                  <a:lnTo>
                    <a:pt x="193" y="87"/>
                  </a:lnTo>
                  <a:lnTo>
                    <a:pt x="191" y="90"/>
                  </a:lnTo>
                  <a:lnTo>
                    <a:pt x="186" y="90"/>
                  </a:lnTo>
                  <a:lnTo>
                    <a:pt x="184" y="90"/>
                  </a:lnTo>
                  <a:lnTo>
                    <a:pt x="179" y="73"/>
                  </a:lnTo>
                  <a:lnTo>
                    <a:pt x="165" y="64"/>
                  </a:lnTo>
                  <a:lnTo>
                    <a:pt x="148" y="64"/>
                  </a:lnTo>
                  <a:lnTo>
                    <a:pt x="137" y="71"/>
                  </a:lnTo>
                  <a:lnTo>
                    <a:pt x="134" y="73"/>
                  </a:lnTo>
                  <a:lnTo>
                    <a:pt x="120" y="68"/>
                  </a:lnTo>
                  <a:lnTo>
                    <a:pt x="101" y="82"/>
                  </a:lnTo>
                  <a:lnTo>
                    <a:pt x="99" y="82"/>
                  </a:lnTo>
                  <a:lnTo>
                    <a:pt x="96" y="82"/>
                  </a:lnTo>
                  <a:lnTo>
                    <a:pt x="54" y="85"/>
                  </a:lnTo>
                  <a:lnTo>
                    <a:pt x="28" y="111"/>
                  </a:lnTo>
                  <a:lnTo>
                    <a:pt x="33" y="125"/>
                  </a:lnTo>
                  <a:lnTo>
                    <a:pt x="9" y="175"/>
                  </a:lnTo>
                  <a:lnTo>
                    <a:pt x="11" y="186"/>
                  </a:lnTo>
                  <a:lnTo>
                    <a:pt x="9" y="189"/>
                  </a:lnTo>
                  <a:lnTo>
                    <a:pt x="7" y="191"/>
                  </a:lnTo>
                  <a:lnTo>
                    <a:pt x="4" y="191"/>
                  </a:lnTo>
                  <a:lnTo>
                    <a:pt x="0" y="219"/>
                  </a:lnTo>
                  <a:lnTo>
                    <a:pt x="18" y="231"/>
                  </a:lnTo>
                  <a:lnTo>
                    <a:pt x="23" y="236"/>
                  </a:lnTo>
                  <a:lnTo>
                    <a:pt x="70" y="224"/>
                  </a:lnTo>
                  <a:lnTo>
                    <a:pt x="80" y="229"/>
                  </a:lnTo>
                  <a:lnTo>
                    <a:pt x="82" y="229"/>
                  </a:lnTo>
                  <a:lnTo>
                    <a:pt x="127" y="198"/>
                  </a:lnTo>
                  <a:lnTo>
                    <a:pt x="141" y="208"/>
                  </a:lnTo>
                  <a:lnTo>
                    <a:pt x="167" y="201"/>
                  </a:lnTo>
                  <a:lnTo>
                    <a:pt x="174" y="193"/>
                  </a:lnTo>
                  <a:lnTo>
                    <a:pt x="205" y="201"/>
                  </a:lnTo>
                  <a:lnTo>
                    <a:pt x="219" y="231"/>
                  </a:lnTo>
                  <a:lnTo>
                    <a:pt x="231" y="236"/>
                  </a:lnTo>
                  <a:lnTo>
                    <a:pt x="238" y="250"/>
                  </a:lnTo>
                  <a:lnTo>
                    <a:pt x="231" y="253"/>
                  </a:lnTo>
                  <a:lnTo>
                    <a:pt x="215" y="281"/>
                  </a:lnTo>
                  <a:lnTo>
                    <a:pt x="219" y="297"/>
                  </a:lnTo>
                  <a:lnTo>
                    <a:pt x="231" y="290"/>
                  </a:lnTo>
                  <a:lnTo>
                    <a:pt x="236" y="290"/>
                  </a:lnTo>
                  <a:lnTo>
                    <a:pt x="238" y="288"/>
                  </a:lnTo>
                  <a:lnTo>
                    <a:pt x="236" y="281"/>
                  </a:lnTo>
                  <a:lnTo>
                    <a:pt x="243" y="279"/>
                  </a:lnTo>
                  <a:lnTo>
                    <a:pt x="245" y="274"/>
                  </a:lnTo>
                  <a:lnTo>
                    <a:pt x="241" y="253"/>
                  </a:lnTo>
                  <a:lnTo>
                    <a:pt x="252" y="257"/>
                  </a:lnTo>
                  <a:lnTo>
                    <a:pt x="257" y="241"/>
                  </a:lnTo>
                  <a:lnTo>
                    <a:pt x="283" y="229"/>
                  </a:lnTo>
                  <a:lnTo>
                    <a:pt x="285" y="229"/>
                  </a:lnTo>
                  <a:lnTo>
                    <a:pt x="288" y="231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71" y="243"/>
                  </a:lnTo>
                  <a:lnTo>
                    <a:pt x="269" y="243"/>
                  </a:lnTo>
                  <a:lnTo>
                    <a:pt x="269" y="250"/>
                  </a:lnTo>
                  <a:lnTo>
                    <a:pt x="269" y="253"/>
                  </a:lnTo>
                  <a:lnTo>
                    <a:pt x="283" y="255"/>
                  </a:lnTo>
                  <a:lnTo>
                    <a:pt x="288" y="253"/>
                  </a:lnTo>
                  <a:lnTo>
                    <a:pt x="304" y="260"/>
                  </a:lnTo>
                  <a:lnTo>
                    <a:pt x="333" y="245"/>
                  </a:lnTo>
                  <a:lnTo>
                    <a:pt x="342" y="248"/>
                  </a:lnTo>
                  <a:lnTo>
                    <a:pt x="337" y="257"/>
                  </a:lnTo>
                  <a:lnTo>
                    <a:pt x="335" y="257"/>
                  </a:lnTo>
                  <a:lnTo>
                    <a:pt x="333" y="257"/>
                  </a:lnTo>
                  <a:lnTo>
                    <a:pt x="316" y="274"/>
                  </a:lnTo>
                  <a:lnTo>
                    <a:pt x="316" y="279"/>
                  </a:lnTo>
                  <a:lnTo>
                    <a:pt x="321" y="281"/>
                  </a:lnTo>
                  <a:lnTo>
                    <a:pt x="323" y="281"/>
                  </a:lnTo>
                  <a:lnTo>
                    <a:pt x="335" y="274"/>
                  </a:lnTo>
                  <a:lnTo>
                    <a:pt x="335" y="281"/>
                  </a:lnTo>
                  <a:lnTo>
                    <a:pt x="337" y="281"/>
                  </a:lnTo>
                  <a:lnTo>
                    <a:pt x="349" y="281"/>
                  </a:lnTo>
                  <a:lnTo>
                    <a:pt x="347" y="300"/>
                  </a:lnTo>
                  <a:lnTo>
                    <a:pt x="349" y="302"/>
                  </a:lnTo>
                  <a:lnTo>
                    <a:pt x="366" y="307"/>
                  </a:lnTo>
                  <a:lnTo>
                    <a:pt x="382" y="286"/>
                  </a:lnTo>
                  <a:lnTo>
                    <a:pt x="401" y="281"/>
                  </a:lnTo>
                  <a:lnTo>
                    <a:pt x="408" y="269"/>
                  </a:lnTo>
                  <a:lnTo>
                    <a:pt x="422" y="267"/>
                  </a:lnTo>
                  <a:lnTo>
                    <a:pt x="430" y="260"/>
                  </a:lnTo>
                  <a:lnTo>
                    <a:pt x="430" y="253"/>
                  </a:lnTo>
                  <a:lnTo>
                    <a:pt x="427" y="250"/>
                  </a:lnTo>
                  <a:lnTo>
                    <a:pt x="425" y="248"/>
                  </a:lnTo>
                  <a:lnTo>
                    <a:pt x="408" y="248"/>
                  </a:lnTo>
                  <a:lnTo>
                    <a:pt x="394" y="257"/>
                  </a:lnTo>
                  <a:lnTo>
                    <a:pt x="370" y="243"/>
                  </a:lnTo>
                  <a:lnTo>
                    <a:pt x="352" y="241"/>
                  </a:lnTo>
                  <a:lnTo>
                    <a:pt x="356" y="231"/>
                  </a:lnTo>
                  <a:lnTo>
                    <a:pt x="385" y="224"/>
                  </a:lnTo>
                  <a:lnTo>
                    <a:pt x="408" y="193"/>
                  </a:lnTo>
                  <a:lnTo>
                    <a:pt x="422" y="191"/>
                  </a:lnTo>
                  <a:lnTo>
                    <a:pt x="439" y="167"/>
                  </a:lnTo>
                  <a:lnTo>
                    <a:pt x="439" y="165"/>
                  </a:lnTo>
                  <a:lnTo>
                    <a:pt x="434" y="158"/>
                  </a:lnTo>
                  <a:lnTo>
                    <a:pt x="434" y="156"/>
                  </a:lnTo>
                  <a:lnTo>
                    <a:pt x="439" y="149"/>
                  </a:lnTo>
                  <a:lnTo>
                    <a:pt x="465" y="134"/>
                  </a:lnTo>
                  <a:lnTo>
                    <a:pt x="467" y="130"/>
                  </a:lnTo>
                  <a:lnTo>
                    <a:pt x="467" y="118"/>
                  </a:lnTo>
                  <a:lnTo>
                    <a:pt x="456" y="104"/>
                  </a:lnTo>
                  <a:lnTo>
                    <a:pt x="453" y="78"/>
                  </a:lnTo>
                  <a:lnTo>
                    <a:pt x="439" y="68"/>
                  </a:lnTo>
                  <a:lnTo>
                    <a:pt x="392" y="68"/>
                  </a:lnTo>
                  <a:lnTo>
                    <a:pt x="366" y="56"/>
                  </a:lnTo>
                  <a:lnTo>
                    <a:pt x="326" y="66"/>
                  </a:lnTo>
                  <a:lnTo>
                    <a:pt x="316" y="47"/>
                  </a:lnTo>
                  <a:lnTo>
                    <a:pt x="307" y="42"/>
                  </a:lnTo>
                  <a:lnTo>
                    <a:pt x="307" y="40"/>
                  </a:lnTo>
                  <a:lnTo>
                    <a:pt x="307" y="38"/>
                  </a:lnTo>
                  <a:lnTo>
                    <a:pt x="297" y="30"/>
                  </a:lnTo>
                  <a:lnTo>
                    <a:pt x="276" y="30"/>
                  </a:lnTo>
                  <a:lnTo>
                    <a:pt x="267" y="23"/>
                  </a:lnTo>
                  <a:lnTo>
                    <a:pt x="267" y="21"/>
                  </a:lnTo>
                  <a:lnTo>
                    <a:pt x="271" y="19"/>
                  </a:lnTo>
                  <a:lnTo>
                    <a:pt x="269" y="16"/>
                  </a:lnTo>
                  <a:lnTo>
                    <a:pt x="257" y="12"/>
                  </a:lnTo>
                  <a:lnTo>
                    <a:pt x="250" y="0"/>
                  </a:lnTo>
                  <a:lnTo>
                    <a:pt x="196" y="19"/>
                  </a:lnTo>
                  <a:lnTo>
                    <a:pt x="193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4" name="Freeform 57"/>
            <p:cNvSpPr>
              <a:spLocks/>
            </p:cNvSpPr>
            <p:nvPr/>
          </p:nvSpPr>
          <p:spPr bwMode="auto">
            <a:xfrm>
              <a:off x="6514484" y="4207151"/>
              <a:ext cx="398059" cy="465909"/>
            </a:xfrm>
            <a:custGeom>
              <a:avLst/>
              <a:gdLst/>
              <a:ahLst/>
              <a:cxnLst>
                <a:cxn ang="0">
                  <a:pos x="95" y="57"/>
                </a:cxn>
                <a:cxn ang="0">
                  <a:pos x="95" y="57"/>
                </a:cxn>
                <a:cxn ang="0">
                  <a:pos x="92" y="45"/>
                </a:cxn>
                <a:cxn ang="0">
                  <a:pos x="76" y="34"/>
                </a:cxn>
                <a:cxn ang="0">
                  <a:pos x="66" y="10"/>
                </a:cxn>
                <a:cxn ang="0">
                  <a:pos x="33" y="0"/>
                </a:cxn>
                <a:cxn ang="0">
                  <a:pos x="22" y="10"/>
                </a:cxn>
                <a:cxn ang="0">
                  <a:pos x="12" y="8"/>
                </a:cxn>
                <a:cxn ang="0">
                  <a:pos x="0" y="15"/>
                </a:cxn>
                <a:cxn ang="0">
                  <a:pos x="55" y="107"/>
                </a:cxn>
                <a:cxn ang="0">
                  <a:pos x="57" y="104"/>
                </a:cxn>
                <a:cxn ang="0">
                  <a:pos x="69" y="112"/>
                </a:cxn>
                <a:cxn ang="0">
                  <a:pos x="74" y="109"/>
                </a:cxn>
                <a:cxn ang="0">
                  <a:pos x="76" y="104"/>
                </a:cxn>
                <a:cxn ang="0">
                  <a:pos x="74" y="88"/>
                </a:cxn>
                <a:cxn ang="0">
                  <a:pos x="90" y="62"/>
                </a:cxn>
                <a:cxn ang="0">
                  <a:pos x="95" y="57"/>
                </a:cxn>
                <a:cxn ang="0">
                  <a:pos x="95" y="57"/>
                </a:cxn>
                <a:cxn ang="0">
                  <a:pos x="95" y="57"/>
                </a:cxn>
              </a:cxnLst>
              <a:rect l="0" t="0" r="r" b="b"/>
              <a:pathLst>
                <a:path w="95" h="112">
                  <a:moveTo>
                    <a:pt x="95" y="57"/>
                  </a:moveTo>
                  <a:lnTo>
                    <a:pt x="95" y="57"/>
                  </a:lnTo>
                  <a:lnTo>
                    <a:pt x="92" y="45"/>
                  </a:lnTo>
                  <a:lnTo>
                    <a:pt x="76" y="34"/>
                  </a:lnTo>
                  <a:lnTo>
                    <a:pt x="66" y="10"/>
                  </a:lnTo>
                  <a:lnTo>
                    <a:pt x="33" y="0"/>
                  </a:lnTo>
                  <a:lnTo>
                    <a:pt x="22" y="10"/>
                  </a:lnTo>
                  <a:lnTo>
                    <a:pt x="12" y="8"/>
                  </a:lnTo>
                  <a:lnTo>
                    <a:pt x="0" y="15"/>
                  </a:lnTo>
                  <a:lnTo>
                    <a:pt x="55" y="107"/>
                  </a:lnTo>
                  <a:lnTo>
                    <a:pt x="57" y="104"/>
                  </a:lnTo>
                  <a:lnTo>
                    <a:pt x="69" y="112"/>
                  </a:lnTo>
                  <a:lnTo>
                    <a:pt x="74" y="109"/>
                  </a:lnTo>
                  <a:lnTo>
                    <a:pt x="76" y="104"/>
                  </a:lnTo>
                  <a:lnTo>
                    <a:pt x="74" y="88"/>
                  </a:lnTo>
                  <a:lnTo>
                    <a:pt x="90" y="62"/>
                  </a:lnTo>
                  <a:lnTo>
                    <a:pt x="95" y="5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5" name="Freeform 58"/>
            <p:cNvSpPr>
              <a:spLocks/>
            </p:cNvSpPr>
            <p:nvPr/>
          </p:nvSpPr>
          <p:spPr bwMode="auto">
            <a:xfrm>
              <a:off x="5947552" y="5339506"/>
              <a:ext cx="312115" cy="28949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4" y="21"/>
                </a:cxn>
                <a:cxn ang="0">
                  <a:pos x="24" y="7"/>
                </a:cxn>
                <a:cxn ang="0">
                  <a:pos x="52" y="0"/>
                </a:cxn>
                <a:cxn ang="0">
                  <a:pos x="55" y="5"/>
                </a:cxn>
                <a:cxn ang="0">
                  <a:pos x="66" y="10"/>
                </a:cxn>
                <a:cxn ang="0">
                  <a:pos x="76" y="36"/>
                </a:cxn>
                <a:cxn ang="0">
                  <a:pos x="76" y="38"/>
                </a:cxn>
                <a:cxn ang="0">
                  <a:pos x="66" y="50"/>
                </a:cxn>
                <a:cxn ang="0">
                  <a:pos x="50" y="52"/>
                </a:cxn>
                <a:cxn ang="0">
                  <a:pos x="43" y="62"/>
                </a:cxn>
                <a:cxn ang="0">
                  <a:pos x="22" y="69"/>
                </a:cxn>
                <a:cxn ang="0">
                  <a:pos x="7" y="59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76" h="69">
                  <a:moveTo>
                    <a:pt x="0" y="24"/>
                  </a:moveTo>
                  <a:lnTo>
                    <a:pt x="0" y="24"/>
                  </a:lnTo>
                  <a:lnTo>
                    <a:pt x="14" y="21"/>
                  </a:lnTo>
                  <a:lnTo>
                    <a:pt x="24" y="7"/>
                  </a:lnTo>
                  <a:lnTo>
                    <a:pt x="52" y="0"/>
                  </a:lnTo>
                  <a:lnTo>
                    <a:pt x="55" y="5"/>
                  </a:lnTo>
                  <a:lnTo>
                    <a:pt x="66" y="10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66" y="50"/>
                  </a:lnTo>
                  <a:lnTo>
                    <a:pt x="50" y="52"/>
                  </a:lnTo>
                  <a:lnTo>
                    <a:pt x="43" y="62"/>
                  </a:lnTo>
                  <a:lnTo>
                    <a:pt x="22" y="69"/>
                  </a:lnTo>
                  <a:lnTo>
                    <a:pt x="7" y="59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6" name="Freeform 59"/>
            <p:cNvSpPr>
              <a:spLocks/>
            </p:cNvSpPr>
            <p:nvPr/>
          </p:nvSpPr>
          <p:spPr bwMode="auto">
            <a:xfrm>
              <a:off x="4074867" y="4603701"/>
              <a:ext cx="523206" cy="29552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50" y="2"/>
                </a:cxn>
                <a:cxn ang="0">
                  <a:pos x="90" y="0"/>
                </a:cxn>
                <a:cxn ang="0">
                  <a:pos x="100" y="7"/>
                </a:cxn>
                <a:cxn ang="0">
                  <a:pos x="104" y="12"/>
                </a:cxn>
                <a:cxn ang="0">
                  <a:pos x="104" y="12"/>
                </a:cxn>
                <a:cxn ang="0">
                  <a:pos x="107" y="14"/>
                </a:cxn>
                <a:cxn ang="0">
                  <a:pos x="109" y="19"/>
                </a:cxn>
                <a:cxn ang="0">
                  <a:pos x="107" y="24"/>
                </a:cxn>
                <a:cxn ang="0">
                  <a:pos x="114" y="28"/>
                </a:cxn>
                <a:cxn ang="0">
                  <a:pos x="121" y="31"/>
                </a:cxn>
                <a:cxn ang="0">
                  <a:pos x="121" y="28"/>
                </a:cxn>
                <a:cxn ang="0">
                  <a:pos x="126" y="28"/>
                </a:cxn>
                <a:cxn ang="0">
                  <a:pos x="126" y="31"/>
                </a:cxn>
                <a:cxn ang="0">
                  <a:pos x="126" y="40"/>
                </a:cxn>
                <a:cxn ang="0">
                  <a:pos x="126" y="42"/>
                </a:cxn>
                <a:cxn ang="0">
                  <a:pos x="123" y="42"/>
                </a:cxn>
                <a:cxn ang="0">
                  <a:pos x="121" y="42"/>
                </a:cxn>
                <a:cxn ang="0">
                  <a:pos x="118" y="45"/>
                </a:cxn>
                <a:cxn ang="0">
                  <a:pos x="118" y="45"/>
                </a:cxn>
                <a:cxn ang="0">
                  <a:pos x="121" y="54"/>
                </a:cxn>
                <a:cxn ang="0">
                  <a:pos x="95" y="50"/>
                </a:cxn>
                <a:cxn ang="0">
                  <a:pos x="85" y="71"/>
                </a:cxn>
                <a:cxn ang="0">
                  <a:pos x="71" y="50"/>
                </a:cxn>
                <a:cxn ang="0">
                  <a:pos x="62" y="54"/>
                </a:cxn>
                <a:cxn ang="0">
                  <a:pos x="62" y="57"/>
                </a:cxn>
                <a:cxn ang="0">
                  <a:pos x="62" y="61"/>
                </a:cxn>
                <a:cxn ang="0">
                  <a:pos x="55" y="68"/>
                </a:cxn>
                <a:cxn ang="0">
                  <a:pos x="31" y="71"/>
                </a:cxn>
                <a:cxn ang="0">
                  <a:pos x="26" y="66"/>
                </a:cxn>
                <a:cxn ang="0">
                  <a:pos x="24" y="66"/>
                </a:cxn>
                <a:cxn ang="0">
                  <a:pos x="22" y="59"/>
                </a:cxn>
                <a:cxn ang="0">
                  <a:pos x="24" y="54"/>
                </a:cxn>
                <a:cxn ang="0">
                  <a:pos x="22" y="50"/>
                </a:cxn>
                <a:cxn ang="0">
                  <a:pos x="22" y="50"/>
                </a:cxn>
                <a:cxn ang="0">
                  <a:pos x="12" y="50"/>
                </a:cxn>
                <a:cxn ang="0">
                  <a:pos x="5" y="61"/>
                </a:cxn>
                <a:cxn ang="0">
                  <a:pos x="3" y="61"/>
                </a:cxn>
                <a:cxn ang="0">
                  <a:pos x="0" y="59"/>
                </a:cxn>
                <a:cxn ang="0">
                  <a:pos x="3" y="45"/>
                </a:cxn>
                <a:cxn ang="0">
                  <a:pos x="29" y="12"/>
                </a:cxn>
                <a:cxn ang="0">
                  <a:pos x="29" y="7"/>
                </a:cxn>
                <a:cxn ang="0">
                  <a:pos x="29" y="5"/>
                </a:cxn>
                <a:cxn ang="0">
                  <a:pos x="45" y="2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</a:cxnLst>
              <a:rect l="0" t="0" r="r" b="b"/>
              <a:pathLst>
                <a:path w="126" h="71">
                  <a:moveTo>
                    <a:pt x="48" y="0"/>
                  </a:moveTo>
                  <a:lnTo>
                    <a:pt x="48" y="0"/>
                  </a:lnTo>
                  <a:lnTo>
                    <a:pt x="50" y="2"/>
                  </a:lnTo>
                  <a:lnTo>
                    <a:pt x="90" y="0"/>
                  </a:lnTo>
                  <a:lnTo>
                    <a:pt x="100" y="7"/>
                  </a:lnTo>
                  <a:lnTo>
                    <a:pt x="104" y="12"/>
                  </a:lnTo>
                  <a:lnTo>
                    <a:pt x="107" y="14"/>
                  </a:lnTo>
                  <a:lnTo>
                    <a:pt x="109" y="19"/>
                  </a:lnTo>
                  <a:lnTo>
                    <a:pt x="107" y="24"/>
                  </a:lnTo>
                  <a:lnTo>
                    <a:pt x="114" y="28"/>
                  </a:lnTo>
                  <a:lnTo>
                    <a:pt x="121" y="31"/>
                  </a:lnTo>
                  <a:lnTo>
                    <a:pt x="121" y="28"/>
                  </a:lnTo>
                  <a:lnTo>
                    <a:pt x="126" y="28"/>
                  </a:lnTo>
                  <a:lnTo>
                    <a:pt x="126" y="31"/>
                  </a:lnTo>
                  <a:lnTo>
                    <a:pt x="126" y="40"/>
                  </a:lnTo>
                  <a:lnTo>
                    <a:pt x="126" y="42"/>
                  </a:lnTo>
                  <a:lnTo>
                    <a:pt x="123" y="42"/>
                  </a:lnTo>
                  <a:lnTo>
                    <a:pt x="121" y="42"/>
                  </a:lnTo>
                  <a:lnTo>
                    <a:pt x="118" y="45"/>
                  </a:lnTo>
                  <a:lnTo>
                    <a:pt x="121" y="54"/>
                  </a:lnTo>
                  <a:lnTo>
                    <a:pt x="95" y="50"/>
                  </a:lnTo>
                  <a:lnTo>
                    <a:pt x="85" y="71"/>
                  </a:lnTo>
                  <a:lnTo>
                    <a:pt x="71" y="50"/>
                  </a:lnTo>
                  <a:lnTo>
                    <a:pt x="62" y="54"/>
                  </a:lnTo>
                  <a:lnTo>
                    <a:pt x="62" y="57"/>
                  </a:lnTo>
                  <a:lnTo>
                    <a:pt x="62" y="61"/>
                  </a:lnTo>
                  <a:lnTo>
                    <a:pt x="55" y="68"/>
                  </a:lnTo>
                  <a:lnTo>
                    <a:pt x="31" y="71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2" y="59"/>
                  </a:lnTo>
                  <a:lnTo>
                    <a:pt x="24" y="54"/>
                  </a:lnTo>
                  <a:lnTo>
                    <a:pt x="22" y="50"/>
                  </a:lnTo>
                  <a:lnTo>
                    <a:pt x="12" y="50"/>
                  </a:lnTo>
                  <a:lnTo>
                    <a:pt x="5" y="61"/>
                  </a:lnTo>
                  <a:lnTo>
                    <a:pt x="3" y="61"/>
                  </a:lnTo>
                  <a:lnTo>
                    <a:pt x="0" y="59"/>
                  </a:lnTo>
                  <a:lnTo>
                    <a:pt x="3" y="45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45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7" name="Freeform 60"/>
            <p:cNvSpPr>
              <a:spLocks/>
            </p:cNvSpPr>
            <p:nvPr/>
          </p:nvSpPr>
          <p:spPr bwMode="auto">
            <a:xfrm>
              <a:off x="4674971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8" name="Freeform 61"/>
            <p:cNvSpPr>
              <a:spLocks/>
            </p:cNvSpPr>
            <p:nvPr/>
          </p:nvSpPr>
          <p:spPr bwMode="auto">
            <a:xfrm>
              <a:off x="4674971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9" name="Freeform 62"/>
            <p:cNvSpPr>
              <a:spLocks/>
            </p:cNvSpPr>
            <p:nvPr/>
          </p:nvSpPr>
          <p:spPr bwMode="auto">
            <a:xfrm>
              <a:off x="4674971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0" name="Freeform 63"/>
            <p:cNvSpPr>
              <a:spLocks/>
            </p:cNvSpPr>
            <p:nvPr/>
          </p:nvSpPr>
          <p:spPr bwMode="auto">
            <a:xfrm>
              <a:off x="4674971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1" name="Freeform 64"/>
            <p:cNvSpPr>
              <a:spLocks/>
            </p:cNvSpPr>
            <p:nvPr/>
          </p:nvSpPr>
          <p:spPr bwMode="auto">
            <a:xfrm>
              <a:off x="4674971" y="1452405"/>
              <a:ext cx="19602" cy="90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2" name="Freeform 65"/>
            <p:cNvSpPr>
              <a:spLocks/>
            </p:cNvSpPr>
            <p:nvPr/>
          </p:nvSpPr>
          <p:spPr bwMode="auto">
            <a:xfrm>
              <a:off x="4450309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3" name="Freeform 66"/>
            <p:cNvSpPr>
              <a:spLocks/>
            </p:cNvSpPr>
            <p:nvPr/>
          </p:nvSpPr>
          <p:spPr bwMode="auto">
            <a:xfrm>
              <a:off x="4450309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4" name="Freeform 67"/>
            <p:cNvSpPr>
              <a:spLocks/>
            </p:cNvSpPr>
            <p:nvPr/>
          </p:nvSpPr>
          <p:spPr bwMode="auto">
            <a:xfrm>
              <a:off x="4450309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5" name="Freeform 68"/>
            <p:cNvSpPr>
              <a:spLocks/>
            </p:cNvSpPr>
            <p:nvPr/>
          </p:nvSpPr>
          <p:spPr bwMode="auto">
            <a:xfrm>
              <a:off x="4450309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6" name="Freeform 69"/>
            <p:cNvSpPr>
              <a:spLocks/>
            </p:cNvSpPr>
            <p:nvPr/>
          </p:nvSpPr>
          <p:spPr bwMode="auto">
            <a:xfrm>
              <a:off x="4450309" y="1678574"/>
              <a:ext cx="69359" cy="4221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14" y="0"/>
                </a:cxn>
                <a:cxn ang="0">
                  <a:pos x="17" y="5"/>
                </a:cxn>
                <a:cxn ang="0">
                  <a:pos x="3" y="10"/>
                </a:cxn>
                <a:cxn ang="0">
                  <a:pos x="0" y="7"/>
                </a:cxn>
              </a:cxnLst>
              <a:rect l="0" t="0" r="r" b="b"/>
              <a:pathLst>
                <a:path w="17" h="10">
                  <a:moveTo>
                    <a:pt x="0" y="7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17" y="5"/>
                  </a:lnTo>
                  <a:lnTo>
                    <a:pt x="3" y="10"/>
                  </a:lnTo>
                  <a:lnTo>
                    <a:pt x="0" y="7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7" name="Freeform 70"/>
            <p:cNvSpPr>
              <a:spLocks/>
            </p:cNvSpPr>
            <p:nvPr/>
          </p:nvSpPr>
          <p:spPr bwMode="auto">
            <a:xfrm>
              <a:off x="4230171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8" name="Freeform 71"/>
            <p:cNvSpPr>
              <a:spLocks/>
            </p:cNvSpPr>
            <p:nvPr/>
          </p:nvSpPr>
          <p:spPr bwMode="auto">
            <a:xfrm>
              <a:off x="4230171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9" name="Freeform 72"/>
            <p:cNvSpPr>
              <a:spLocks/>
            </p:cNvSpPr>
            <p:nvPr/>
          </p:nvSpPr>
          <p:spPr bwMode="auto">
            <a:xfrm>
              <a:off x="4230171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  <a:cxn ang="0">
                  <a:pos x="3" y="10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0" name="Freeform 73"/>
            <p:cNvSpPr>
              <a:spLocks/>
            </p:cNvSpPr>
            <p:nvPr/>
          </p:nvSpPr>
          <p:spPr bwMode="auto">
            <a:xfrm>
              <a:off x="4230171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1" name="Freeform 74"/>
            <p:cNvSpPr>
              <a:spLocks/>
            </p:cNvSpPr>
            <p:nvPr/>
          </p:nvSpPr>
          <p:spPr bwMode="auto">
            <a:xfrm>
              <a:off x="4230171" y="1924346"/>
              <a:ext cx="25632" cy="4221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3" y="1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3" y="10"/>
                </a:cxn>
              </a:cxnLst>
              <a:rect l="0" t="0" r="r" b="b"/>
              <a:pathLst>
                <a:path w="5" h="10">
                  <a:moveTo>
                    <a:pt x="3" y="10"/>
                  </a:moveTo>
                  <a:lnTo>
                    <a:pt x="3" y="1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3" y="1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2" name="Freeform 75"/>
            <p:cNvSpPr>
              <a:spLocks/>
            </p:cNvSpPr>
            <p:nvPr/>
          </p:nvSpPr>
          <p:spPr bwMode="auto">
            <a:xfrm>
              <a:off x="4166844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3" name="Freeform 76"/>
            <p:cNvSpPr>
              <a:spLocks/>
            </p:cNvSpPr>
            <p:nvPr/>
          </p:nvSpPr>
          <p:spPr bwMode="auto">
            <a:xfrm>
              <a:off x="4166844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4" name="Freeform 77"/>
            <p:cNvSpPr>
              <a:spLocks/>
            </p:cNvSpPr>
            <p:nvPr/>
          </p:nvSpPr>
          <p:spPr bwMode="auto">
            <a:xfrm>
              <a:off x="4166844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5" name="Freeform 78"/>
            <p:cNvSpPr>
              <a:spLocks/>
            </p:cNvSpPr>
            <p:nvPr/>
          </p:nvSpPr>
          <p:spPr bwMode="auto">
            <a:xfrm>
              <a:off x="4166844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6" name="Freeform 79"/>
            <p:cNvSpPr>
              <a:spLocks/>
            </p:cNvSpPr>
            <p:nvPr/>
          </p:nvSpPr>
          <p:spPr bwMode="auto">
            <a:xfrm>
              <a:off x="4166844" y="2035923"/>
              <a:ext cx="4523" cy="165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7" name="Freeform 80"/>
            <p:cNvSpPr>
              <a:spLocks/>
            </p:cNvSpPr>
            <p:nvPr/>
          </p:nvSpPr>
          <p:spPr bwMode="auto">
            <a:xfrm>
              <a:off x="4525699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8" name="Freeform 81"/>
            <p:cNvSpPr>
              <a:spLocks/>
            </p:cNvSpPr>
            <p:nvPr/>
          </p:nvSpPr>
          <p:spPr bwMode="auto">
            <a:xfrm>
              <a:off x="4525699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9" name="Freeform 82"/>
            <p:cNvSpPr>
              <a:spLocks/>
            </p:cNvSpPr>
            <p:nvPr/>
          </p:nvSpPr>
          <p:spPr bwMode="auto">
            <a:xfrm>
              <a:off x="4525699" y="3204465"/>
              <a:ext cx="117608" cy="10554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5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19" y="5"/>
                </a:cxn>
                <a:cxn ang="0">
                  <a:pos x="21" y="0"/>
                </a:cxn>
                <a:cxn ang="0">
                  <a:pos x="24" y="8"/>
                </a:cxn>
                <a:cxn ang="0">
                  <a:pos x="24" y="12"/>
                </a:cxn>
                <a:cxn ang="0">
                  <a:pos x="26" y="15"/>
                </a:cxn>
                <a:cxn ang="0">
                  <a:pos x="28" y="15"/>
                </a:cxn>
                <a:cxn ang="0">
                  <a:pos x="26" y="26"/>
                </a:cxn>
                <a:cxn ang="0">
                  <a:pos x="24" y="26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9" y="26"/>
                </a:cxn>
                <a:cxn ang="0">
                  <a:pos x="9" y="24"/>
                </a:cxn>
                <a:cxn ang="0">
                  <a:pos x="12" y="22"/>
                </a:cxn>
                <a:cxn ang="0">
                  <a:pos x="5" y="19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5" y="8"/>
                </a:cxn>
                <a:cxn ang="0">
                  <a:pos x="7" y="5"/>
                </a:cxn>
              </a:cxnLst>
              <a:rect l="0" t="0" r="r" b="b"/>
              <a:pathLst>
                <a:path w="28" h="26">
                  <a:moveTo>
                    <a:pt x="7" y="5"/>
                  </a:moveTo>
                  <a:lnTo>
                    <a:pt x="7" y="5"/>
                  </a:lnTo>
                  <a:lnTo>
                    <a:pt x="9" y="3"/>
                  </a:lnTo>
                  <a:lnTo>
                    <a:pt x="14" y="3"/>
                  </a:lnTo>
                  <a:lnTo>
                    <a:pt x="19" y="5"/>
                  </a:lnTo>
                  <a:lnTo>
                    <a:pt x="21" y="0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5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8"/>
                  </a:lnTo>
                  <a:lnTo>
                    <a:pt x="5" y="8"/>
                  </a:lnTo>
                  <a:lnTo>
                    <a:pt x="7" y="5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0" name="Freeform 83"/>
            <p:cNvSpPr>
              <a:spLocks/>
            </p:cNvSpPr>
            <p:nvPr/>
          </p:nvSpPr>
          <p:spPr bwMode="auto">
            <a:xfrm>
              <a:off x="4735283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1" name="Freeform 84"/>
            <p:cNvSpPr>
              <a:spLocks/>
            </p:cNvSpPr>
            <p:nvPr/>
          </p:nvSpPr>
          <p:spPr bwMode="auto">
            <a:xfrm>
              <a:off x="4735283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2" name="Freeform 85"/>
            <p:cNvSpPr>
              <a:spLocks/>
            </p:cNvSpPr>
            <p:nvPr/>
          </p:nvSpPr>
          <p:spPr bwMode="auto">
            <a:xfrm>
              <a:off x="4735283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3" name="Freeform 86"/>
            <p:cNvSpPr>
              <a:spLocks/>
            </p:cNvSpPr>
            <p:nvPr/>
          </p:nvSpPr>
          <p:spPr bwMode="auto">
            <a:xfrm>
              <a:off x="4735283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4" name="Freeform 87"/>
            <p:cNvSpPr>
              <a:spLocks/>
            </p:cNvSpPr>
            <p:nvPr/>
          </p:nvSpPr>
          <p:spPr bwMode="auto">
            <a:xfrm>
              <a:off x="4735283" y="3334136"/>
              <a:ext cx="60312" cy="6935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9" y="3"/>
                </a:cxn>
                <a:cxn ang="0">
                  <a:pos x="11" y="3"/>
                </a:cxn>
                <a:cxn ang="0">
                  <a:pos x="14" y="5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7" y="17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4" h="17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17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5" name="Freeform 88"/>
            <p:cNvSpPr>
              <a:spLocks/>
            </p:cNvSpPr>
            <p:nvPr/>
          </p:nvSpPr>
          <p:spPr bwMode="auto">
            <a:xfrm>
              <a:off x="4655370" y="3107966"/>
              <a:ext cx="176412" cy="217123"/>
            </a:xfrm>
            <a:custGeom>
              <a:avLst/>
              <a:gdLst/>
              <a:ahLst/>
              <a:cxnLst>
                <a:cxn ang="0">
                  <a:pos x="12" y="9"/>
                </a:cxn>
                <a:cxn ang="0">
                  <a:pos x="19" y="14"/>
                </a:cxn>
                <a:cxn ang="0">
                  <a:pos x="19" y="16"/>
                </a:cxn>
                <a:cxn ang="0">
                  <a:pos x="21" y="19"/>
                </a:cxn>
                <a:cxn ang="0">
                  <a:pos x="21" y="21"/>
                </a:cxn>
                <a:cxn ang="0">
                  <a:pos x="26" y="9"/>
                </a:cxn>
                <a:cxn ang="0">
                  <a:pos x="26" y="21"/>
                </a:cxn>
                <a:cxn ang="0">
                  <a:pos x="28" y="21"/>
                </a:cxn>
                <a:cxn ang="0">
                  <a:pos x="26" y="9"/>
                </a:cxn>
                <a:cxn ang="0">
                  <a:pos x="23" y="7"/>
                </a:cxn>
                <a:cxn ang="0">
                  <a:pos x="30" y="0"/>
                </a:cxn>
                <a:cxn ang="0">
                  <a:pos x="38" y="5"/>
                </a:cxn>
                <a:cxn ang="0">
                  <a:pos x="40" y="21"/>
                </a:cxn>
                <a:cxn ang="0">
                  <a:pos x="38" y="23"/>
                </a:cxn>
                <a:cxn ang="0">
                  <a:pos x="38" y="33"/>
                </a:cxn>
                <a:cxn ang="0">
                  <a:pos x="40" y="40"/>
                </a:cxn>
                <a:cxn ang="0">
                  <a:pos x="35" y="45"/>
                </a:cxn>
                <a:cxn ang="0">
                  <a:pos x="33" y="47"/>
                </a:cxn>
                <a:cxn ang="0">
                  <a:pos x="33" y="52"/>
                </a:cxn>
                <a:cxn ang="0">
                  <a:pos x="19" y="49"/>
                </a:cxn>
                <a:cxn ang="0">
                  <a:pos x="21" y="49"/>
                </a:cxn>
                <a:cxn ang="0">
                  <a:pos x="21" y="45"/>
                </a:cxn>
                <a:cxn ang="0">
                  <a:pos x="9" y="45"/>
                </a:cxn>
                <a:cxn ang="0">
                  <a:pos x="9" y="42"/>
                </a:cxn>
                <a:cxn ang="0">
                  <a:pos x="7" y="40"/>
                </a:cxn>
                <a:cxn ang="0">
                  <a:pos x="7" y="31"/>
                </a:cxn>
                <a:cxn ang="0">
                  <a:pos x="2" y="23"/>
                </a:cxn>
                <a:cxn ang="0">
                  <a:pos x="0" y="23"/>
                </a:cxn>
                <a:cxn ang="0">
                  <a:pos x="0" y="21"/>
                </a:cxn>
                <a:cxn ang="0">
                  <a:pos x="0" y="19"/>
                </a:cxn>
                <a:cxn ang="0">
                  <a:pos x="9" y="16"/>
                </a:cxn>
                <a:cxn ang="0">
                  <a:pos x="14" y="14"/>
                </a:cxn>
                <a:cxn ang="0">
                  <a:pos x="12" y="9"/>
                </a:cxn>
                <a:cxn ang="0">
                  <a:pos x="12" y="9"/>
                </a:cxn>
              </a:cxnLst>
              <a:rect l="0" t="0" r="r" b="b"/>
              <a:pathLst>
                <a:path w="42" h="52">
                  <a:moveTo>
                    <a:pt x="12" y="9"/>
                  </a:moveTo>
                  <a:lnTo>
                    <a:pt x="12" y="9"/>
                  </a:lnTo>
                  <a:lnTo>
                    <a:pt x="21" y="9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14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3" y="9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21"/>
                  </a:lnTo>
                  <a:lnTo>
                    <a:pt x="28" y="21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38" y="5"/>
                  </a:lnTo>
                  <a:lnTo>
                    <a:pt x="42" y="21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5" y="33"/>
                  </a:lnTo>
                  <a:lnTo>
                    <a:pt x="38" y="33"/>
                  </a:lnTo>
                  <a:lnTo>
                    <a:pt x="40" y="35"/>
                  </a:lnTo>
                  <a:lnTo>
                    <a:pt x="40" y="40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3" y="45"/>
                  </a:lnTo>
                  <a:lnTo>
                    <a:pt x="33" y="47"/>
                  </a:lnTo>
                  <a:lnTo>
                    <a:pt x="33" y="49"/>
                  </a:lnTo>
                  <a:lnTo>
                    <a:pt x="33" y="52"/>
                  </a:lnTo>
                  <a:lnTo>
                    <a:pt x="30" y="52"/>
                  </a:lnTo>
                  <a:lnTo>
                    <a:pt x="19" y="49"/>
                  </a:lnTo>
                  <a:lnTo>
                    <a:pt x="21" y="47"/>
                  </a:lnTo>
                  <a:lnTo>
                    <a:pt x="21" y="49"/>
                  </a:lnTo>
                  <a:lnTo>
                    <a:pt x="21" y="45"/>
                  </a:lnTo>
                  <a:lnTo>
                    <a:pt x="14" y="42"/>
                  </a:lnTo>
                  <a:lnTo>
                    <a:pt x="9" y="45"/>
                  </a:lnTo>
                  <a:lnTo>
                    <a:pt x="9" y="42"/>
                  </a:lnTo>
                  <a:lnTo>
                    <a:pt x="7" y="40"/>
                  </a:lnTo>
                  <a:lnTo>
                    <a:pt x="4" y="38"/>
                  </a:lnTo>
                  <a:lnTo>
                    <a:pt x="7" y="31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9" y="19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4" y="14"/>
                  </a:lnTo>
                  <a:lnTo>
                    <a:pt x="14" y="9"/>
                  </a:lnTo>
                  <a:lnTo>
                    <a:pt x="12" y="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6" name="Freeform 89"/>
            <p:cNvSpPr>
              <a:spLocks/>
            </p:cNvSpPr>
            <p:nvPr/>
          </p:nvSpPr>
          <p:spPr bwMode="auto">
            <a:xfrm>
              <a:off x="4383966" y="2819977"/>
              <a:ext cx="214107" cy="140225"/>
            </a:xfrm>
            <a:custGeom>
              <a:avLst/>
              <a:gdLst/>
              <a:ahLst/>
              <a:cxnLst>
                <a:cxn ang="0">
                  <a:pos x="47" y="26"/>
                </a:cxn>
                <a:cxn ang="0">
                  <a:pos x="47" y="26"/>
                </a:cxn>
                <a:cxn ang="0">
                  <a:pos x="52" y="17"/>
                </a:cxn>
                <a:cxn ang="0">
                  <a:pos x="52" y="3"/>
                </a:cxn>
                <a:cxn ang="0">
                  <a:pos x="52" y="0"/>
                </a:cxn>
                <a:cxn ang="0">
                  <a:pos x="30" y="17"/>
                </a:cxn>
                <a:cxn ang="0">
                  <a:pos x="30" y="19"/>
                </a:cxn>
                <a:cxn ang="0">
                  <a:pos x="26" y="22"/>
                </a:cxn>
                <a:cxn ang="0">
                  <a:pos x="2" y="29"/>
                </a:cxn>
                <a:cxn ang="0">
                  <a:pos x="0" y="31"/>
                </a:cxn>
                <a:cxn ang="0">
                  <a:pos x="0" y="33"/>
                </a:cxn>
                <a:cxn ang="0">
                  <a:pos x="30" y="26"/>
                </a:cxn>
                <a:cxn ang="0">
                  <a:pos x="33" y="29"/>
                </a:cxn>
                <a:cxn ang="0">
                  <a:pos x="35" y="29"/>
                </a:cxn>
                <a:cxn ang="0">
                  <a:pos x="37" y="29"/>
                </a:cxn>
                <a:cxn ang="0">
                  <a:pos x="47" y="26"/>
                </a:cxn>
                <a:cxn ang="0">
                  <a:pos x="47" y="26"/>
                </a:cxn>
              </a:cxnLst>
              <a:rect l="0" t="0" r="r" b="b"/>
              <a:pathLst>
                <a:path w="52" h="33">
                  <a:moveTo>
                    <a:pt x="47" y="26"/>
                  </a:moveTo>
                  <a:lnTo>
                    <a:pt x="47" y="26"/>
                  </a:lnTo>
                  <a:lnTo>
                    <a:pt x="52" y="17"/>
                  </a:lnTo>
                  <a:lnTo>
                    <a:pt x="52" y="3"/>
                  </a:lnTo>
                  <a:lnTo>
                    <a:pt x="52" y="0"/>
                  </a:lnTo>
                  <a:lnTo>
                    <a:pt x="30" y="17"/>
                  </a:lnTo>
                  <a:lnTo>
                    <a:pt x="30" y="19"/>
                  </a:lnTo>
                  <a:lnTo>
                    <a:pt x="26" y="22"/>
                  </a:lnTo>
                  <a:lnTo>
                    <a:pt x="2" y="29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30" y="26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47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7" name="Freeform 90"/>
            <p:cNvSpPr>
              <a:spLocks/>
            </p:cNvSpPr>
            <p:nvPr/>
          </p:nvSpPr>
          <p:spPr bwMode="auto">
            <a:xfrm>
              <a:off x="4343255" y="2939093"/>
              <a:ext cx="300052" cy="42218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59" y="2"/>
                </a:cxn>
                <a:cxn ang="0">
                  <a:pos x="59" y="7"/>
                </a:cxn>
                <a:cxn ang="0">
                  <a:pos x="54" y="14"/>
                </a:cxn>
                <a:cxn ang="0">
                  <a:pos x="54" y="16"/>
                </a:cxn>
                <a:cxn ang="0">
                  <a:pos x="57" y="14"/>
                </a:cxn>
                <a:cxn ang="0">
                  <a:pos x="59" y="14"/>
                </a:cxn>
                <a:cxn ang="0">
                  <a:pos x="57" y="23"/>
                </a:cxn>
                <a:cxn ang="0">
                  <a:pos x="59" y="21"/>
                </a:cxn>
                <a:cxn ang="0">
                  <a:pos x="59" y="21"/>
                </a:cxn>
                <a:cxn ang="0">
                  <a:pos x="64" y="23"/>
                </a:cxn>
                <a:cxn ang="0">
                  <a:pos x="69" y="23"/>
                </a:cxn>
                <a:cxn ang="0">
                  <a:pos x="73" y="28"/>
                </a:cxn>
                <a:cxn ang="0">
                  <a:pos x="64" y="40"/>
                </a:cxn>
                <a:cxn ang="0">
                  <a:pos x="64" y="40"/>
                </a:cxn>
                <a:cxn ang="0">
                  <a:pos x="64" y="37"/>
                </a:cxn>
                <a:cxn ang="0">
                  <a:pos x="59" y="42"/>
                </a:cxn>
                <a:cxn ang="0">
                  <a:pos x="59" y="37"/>
                </a:cxn>
                <a:cxn ang="0">
                  <a:pos x="57" y="37"/>
                </a:cxn>
                <a:cxn ang="0">
                  <a:pos x="54" y="42"/>
                </a:cxn>
                <a:cxn ang="0">
                  <a:pos x="54" y="49"/>
                </a:cxn>
                <a:cxn ang="0">
                  <a:pos x="54" y="52"/>
                </a:cxn>
                <a:cxn ang="0">
                  <a:pos x="52" y="52"/>
                </a:cxn>
                <a:cxn ang="0">
                  <a:pos x="47" y="52"/>
                </a:cxn>
                <a:cxn ang="0">
                  <a:pos x="47" y="52"/>
                </a:cxn>
                <a:cxn ang="0">
                  <a:pos x="47" y="59"/>
                </a:cxn>
                <a:cxn ang="0">
                  <a:pos x="47" y="61"/>
                </a:cxn>
                <a:cxn ang="0">
                  <a:pos x="38" y="61"/>
                </a:cxn>
                <a:cxn ang="0">
                  <a:pos x="43" y="63"/>
                </a:cxn>
                <a:cxn ang="0">
                  <a:pos x="43" y="66"/>
                </a:cxn>
                <a:cxn ang="0">
                  <a:pos x="38" y="71"/>
                </a:cxn>
                <a:cxn ang="0">
                  <a:pos x="38" y="82"/>
                </a:cxn>
                <a:cxn ang="0">
                  <a:pos x="38" y="82"/>
                </a:cxn>
                <a:cxn ang="0">
                  <a:pos x="40" y="82"/>
                </a:cxn>
                <a:cxn ang="0">
                  <a:pos x="36" y="87"/>
                </a:cxn>
                <a:cxn ang="0">
                  <a:pos x="36" y="92"/>
                </a:cxn>
                <a:cxn ang="0">
                  <a:pos x="36" y="92"/>
                </a:cxn>
                <a:cxn ang="0">
                  <a:pos x="38" y="94"/>
                </a:cxn>
                <a:cxn ang="0">
                  <a:pos x="43" y="97"/>
                </a:cxn>
                <a:cxn ang="0">
                  <a:pos x="43" y="99"/>
                </a:cxn>
                <a:cxn ang="0">
                  <a:pos x="38" y="97"/>
                </a:cxn>
                <a:cxn ang="0">
                  <a:pos x="31" y="101"/>
                </a:cxn>
                <a:cxn ang="0">
                  <a:pos x="17" y="97"/>
                </a:cxn>
                <a:cxn ang="0">
                  <a:pos x="14" y="97"/>
                </a:cxn>
                <a:cxn ang="0">
                  <a:pos x="14" y="75"/>
                </a:cxn>
                <a:cxn ang="0">
                  <a:pos x="10" y="68"/>
                </a:cxn>
                <a:cxn ang="0">
                  <a:pos x="0" y="68"/>
                </a:cxn>
                <a:cxn ang="0">
                  <a:pos x="7" y="9"/>
                </a:cxn>
                <a:cxn ang="0">
                  <a:pos x="10" y="7"/>
                </a:cxn>
                <a:cxn ang="0">
                  <a:pos x="17" y="7"/>
                </a:cxn>
                <a:cxn ang="0">
                  <a:pos x="19" y="4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73" h="101">
                  <a:moveTo>
                    <a:pt x="57" y="0"/>
                  </a:moveTo>
                  <a:lnTo>
                    <a:pt x="57" y="0"/>
                  </a:lnTo>
                  <a:lnTo>
                    <a:pt x="59" y="2"/>
                  </a:lnTo>
                  <a:lnTo>
                    <a:pt x="59" y="7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7" y="14"/>
                  </a:lnTo>
                  <a:lnTo>
                    <a:pt x="59" y="14"/>
                  </a:lnTo>
                  <a:lnTo>
                    <a:pt x="57" y="23"/>
                  </a:lnTo>
                  <a:lnTo>
                    <a:pt x="59" y="21"/>
                  </a:lnTo>
                  <a:lnTo>
                    <a:pt x="64" y="23"/>
                  </a:lnTo>
                  <a:lnTo>
                    <a:pt x="69" y="23"/>
                  </a:lnTo>
                  <a:lnTo>
                    <a:pt x="73" y="28"/>
                  </a:lnTo>
                  <a:lnTo>
                    <a:pt x="64" y="40"/>
                  </a:lnTo>
                  <a:lnTo>
                    <a:pt x="64" y="37"/>
                  </a:lnTo>
                  <a:lnTo>
                    <a:pt x="59" y="42"/>
                  </a:lnTo>
                  <a:lnTo>
                    <a:pt x="59" y="37"/>
                  </a:lnTo>
                  <a:lnTo>
                    <a:pt x="57" y="37"/>
                  </a:lnTo>
                  <a:lnTo>
                    <a:pt x="54" y="42"/>
                  </a:lnTo>
                  <a:lnTo>
                    <a:pt x="54" y="4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7" y="52"/>
                  </a:lnTo>
                  <a:lnTo>
                    <a:pt x="47" y="59"/>
                  </a:lnTo>
                  <a:lnTo>
                    <a:pt x="47" y="61"/>
                  </a:lnTo>
                  <a:lnTo>
                    <a:pt x="38" y="61"/>
                  </a:lnTo>
                  <a:lnTo>
                    <a:pt x="43" y="63"/>
                  </a:lnTo>
                  <a:lnTo>
                    <a:pt x="43" y="66"/>
                  </a:lnTo>
                  <a:lnTo>
                    <a:pt x="38" y="71"/>
                  </a:lnTo>
                  <a:lnTo>
                    <a:pt x="38" y="82"/>
                  </a:lnTo>
                  <a:lnTo>
                    <a:pt x="40" y="82"/>
                  </a:lnTo>
                  <a:lnTo>
                    <a:pt x="36" y="87"/>
                  </a:lnTo>
                  <a:lnTo>
                    <a:pt x="36" y="92"/>
                  </a:lnTo>
                  <a:lnTo>
                    <a:pt x="38" y="94"/>
                  </a:lnTo>
                  <a:lnTo>
                    <a:pt x="43" y="97"/>
                  </a:lnTo>
                  <a:lnTo>
                    <a:pt x="43" y="99"/>
                  </a:lnTo>
                  <a:lnTo>
                    <a:pt x="38" y="97"/>
                  </a:lnTo>
                  <a:lnTo>
                    <a:pt x="31" y="101"/>
                  </a:lnTo>
                  <a:lnTo>
                    <a:pt x="17" y="97"/>
                  </a:lnTo>
                  <a:lnTo>
                    <a:pt x="14" y="97"/>
                  </a:lnTo>
                  <a:lnTo>
                    <a:pt x="14" y="75"/>
                  </a:lnTo>
                  <a:lnTo>
                    <a:pt x="10" y="68"/>
                  </a:lnTo>
                  <a:lnTo>
                    <a:pt x="0" y="68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9" y="4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8" name="Freeform 91"/>
            <p:cNvSpPr>
              <a:spLocks/>
            </p:cNvSpPr>
            <p:nvPr/>
          </p:nvSpPr>
          <p:spPr bwMode="auto">
            <a:xfrm>
              <a:off x="5953583" y="5333475"/>
              <a:ext cx="778023" cy="759930"/>
            </a:xfrm>
            <a:custGeom>
              <a:avLst/>
              <a:gdLst/>
              <a:ahLst/>
              <a:cxnLst>
                <a:cxn ang="0">
                  <a:pos x="111" y="94"/>
                </a:cxn>
                <a:cxn ang="0">
                  <a:pos x="106" y="90"/>
                </a:cxn>
                <a:cxn ang="0">
                  <a:pos x="120" y="92"/>
                </a:cxn>
                <a:cxn ang="0">
                  <a:pos x="113" y="80"/>
                </a:cxn>
                <a:cxn ang="0">
                  <a:pos x="130" y="80"/>
                </a:cxn>
                <a:cxn ang="0">
                  <a:pos x="125" y="47"/>
                </a:cxn>
                <a:cxn ang="0">
                  <a:pos x="132" y="47"/>
                </a:cxn>
                <a:cxn ang="0">
                  <a:pos x="179" y="45"/>
                </a:cxn>
                <a:cxn ang="0">
                  <a:pos x="182" y="19"/>
                </a:cxn>
                <a:cxn ang="0">
                  <a:pos x="184" y="16"/>
                </a:cxn>
                <a:cxn ang="0">
                  <a:pos x="186" y="7"/>
                </a:cxn>
                <a:cxn ang="0">
                  <a:pos x="177" y="0"/>
                </a:cxn>
                <a:cxn ang="0">
                  <a:pos x="172" y="0"/>
                </a:cxn>
                <a:cxn ang="0">
                  <a:pos x="170" y="12"/>
                </a:cxn>
                <a:cxn ang="0">
                  <a:pos x="125" y="19"/>
                </a:cxn>
                <a:cxn ang="0">
                  <a:pos x="19" y="71"/>
                </a:cxn>
                <a:cxn ang="0">
                  <a:pos x="0" y="125"/>
                </a:cxn>
                <a:cxn ang="0">
                  <a:pos x="23" y="146"/>
                </a:cxn>
                <a:cxn ang="0">
                  <a:pos x="35" y="153"/>
                </a:cxn>
                <a:cxn ang="0">
                  <a:pos x="40" y="175"/>
                </a:cxn>
                <a:cxn ang="0">
                  <a:pos x="47" y="170"/>
                </a:cxn>
                <a:cxn ang="0">
                  <a:pos x="89" y="163"/>
                </a:cxn>
                <a:cxn ang="0">
                  <a:pos x="108" y="172"/>
                </a:cxn>
                <a:cxn ang="0">
                  <a:pos x="125" y="175"/>
                </a:cxn>
                <a:cxn ang="0">
                  <a:pos x="139" y="182"/>
                </a:cxn>
                <a:cxn ang="0">
                  <a:pos x="139" y="165"/>
                </a:cxn>
                <a:cxn ang="0">
                  <a:pos x="113" y="153"/>
                </a:cxn>
                <a:cxn ang="0">
                  <a:pos x="104" y="146"/>
                </a:cxn>
                <a:cxn ang="0">
                  <a:pos x="82" y="142"/>
                </a:cxn>
                <a:cxn ang="0">
                  <a:pos x="94" y="137"/>
                </a:cxn>
                <a:cxn ang="0">
                  <a:pos x="89" y="123"/>
                </a:cxn>
                <a:cxn ang="0">
                  <a:pos x="99" y="130"/>
                </a:cxn>
                <a:cxn ang="0">
                  <a:pos x="104" y="127"/>
                </a:cxn>
                <a:cxn ang="0">
                  <a:pos x="75" y="97"/>
                </a:cxn>
                <a:cxn ang="0">
                  <a:pos x="78" y="73"/>
                </a:cxn>
              </a:cxnLst>
              <a:rect l="0" t="0" r="r" b="b"/>
              <a:pathLst>
                <a:path w="186" h="182">
                  <a:moveTo>
                    <a:pt x="78" y="73"/>
                  </a:moveTo>
                  <a:lnTo>
                    <a:pt x="111" y="94"/>
                  </a:lnTo>
                  <a:lnTo>
                    <a:pt x="111" y="92"/>
                  </a:lnTo>
                  <a:lnTo>
                    <a:pt x="106" y="90"/>
                  </a:lnTo>
                  <a:lnTo>
                    <a:pt x="106" y="82"/>
                  </a:lnTo>
                  <a:lnTo>
                    <a:pt x="120" y="92"/>
                  </a:lnTo>
                  <a:lnTo>
                    <a:pt x="120" y="87"/>
                  </a:lnTo>
                  <a:lnTo>
                    <a:pt x="113" y="80"/>
                  </a:lnTo>
                  <a:lnTo>
                    <a:pt x="111" y="75"/>
                  </a:lnTo>
                  <a:lnTo>
                    <a:pt x="130" y="80"/>
                  </a:lnTo>
                  <a:lnTo>
                    <a:pt x="104" y="64"/>
                  </a:lnTo>
                  <a:lnTo>
                    <a:pt x="125" y="47"/>
                  </a:lnTo>
                  <a:lnTo>
                    <a:pt x="127" y="47"/>
                  </a:lnTo>
                  <a:lnTo>
                    <a:pt x="132" y="47"/>
                  </a:lnTo>
                  <a:lnTo>
                    <a:pt x="146" y="40"/>
                  </a:lnTo>
                  <a:lnTo>
                    <a:pt x="179" y="45"/>
                  </a:lnTo>
                  <a:lnTo>
                    <a:pt x="182" y="42"/>
                  </a:lnTo>
                  <a:lnTo>
                    <a:pt x="182" y="19"/>
                  </a:lnTo>
                  <a:lnTo>
                    <a:pt x="184" y="16"/>
                  </a:lnTo>
                  <a:lnTo>
                    <a:pt x="186" y="14"/>
                  </a:lnTo>
                  <a:lnTo>
                    <a:pt x="186" y="7"/>
                  </a:lnTo>
                  <a:lnTo>
                    <a:pt x="177" y="0"/>
                  </a:lnTo>
                  <a:lnTo>
                    <a:pt x="172" y="0"/>
                  </a:lnTo>
                  <a:lnTo>
                    <a:pt x="170" y="2"/>
                  </a:lnTo>
                  <a:lnTo>
                    <a:pt x="170" y="12"/>
                  </a:lnTo>
                  <a:lnTo>
                    <a:pt x="160" y="21"/>
                  </a:lnTo>
                  <a:lnTo>
                    <a:pt x="125" y="19"/>
                  </a:lnTo>
                  <a:lnTo>
                    <a:pt x="19" y="71"/>
                  </a:lnTo>
                  <a:lnTo>
                    <a:pt x="21" y="80"/>
                  </a:lnTo>
                  <a:lnTo>
                    <a:pt x="0" y="125"/>
                  </a:lnTo>
                  <a:lnTo>
                    <a:pt x="23" y="151"/>
                  </a:lnTo>
                  <a:lnTo>
                    <a:pt x="23" y="146"/>
                  </a:lnTo>
                  <a:lnTo>
                    <a:pt x="33" y="149"/>
                  </a:lnTo>
                  <a:lnTo>
                    <a:pt x="35" y="153"/>
                  </a:lnTo>
                  <a:lnTo>
                    <a:pt x="23" y="153"/>
                  </a:lnTo>
                  <a:lnTo>
                    <a:pt x="40" y="175"/>
                  </a:lnTo>
                  <a:lnTo>
                    <a:pt x="42" y="175"/>
                  </a:lnTo>
                  <a:lnTo>
                    <a:pt x="47" y="170"/>
                  </a:lnTo>
                  <a:lnTo>
                    <a:pt x="87" y="165"/>
                  </a:lnTo>
                  <a:lnTo>
                    <a:pt x="89" y="163"/>
                  </a:lnTo>
                  <a:lnTo>
                    <a:pt x="108" y="168"/>
                  </a:lnTo>
                  <a:lnTo>
                    <a:pt x="108" y="172"/>
                  </a:lnTo>
                  <a:lnTo>
                    <a:pt x="101" y="177"/>
                  </a:lnTo>
                  <a:lnTo>
                    <a:pt x="125" y="175"/>
                  </a:lnTo>
                  <a:lnTo>
                    <a:pt x="137" y="182"/>
                  </a:lnTo>
                  <a:lnTo>
                    <a:pt x="139" y="182"/>
                  </a:lnTo>
                  <a:lnTo>
                    <a:pt x="141" y="179"/>
                  </a:lnTo>
                  <a:lnTo>
                    <a:pt x="139" y="165"/>
                  </a:lnTo>
                  <a:lnTo>
                    <a:pt x="115" y="153"/>
                  </a:lnTo>
                  <a:lnTo>
                    <a:pt x="113" y="153"/>
                  </a:lnTo>
                  <a:lnTo>
                    <a:pt x="104" y="146"/>
                  </a:lnTo>
                  <a:lnTo>
                    <a:pt x="85" y="144"/>
                  </a:lnTo>
                  <a:lnTo>
                    <a:pt x="82" y="142"/>
                  </a:lnTo>
                  <a:lnTo>
                    <a:pt x="92" y="137"/>
                  </a:lnTo>
                  <a:lnTo>
                    <a:pt x="94" y="137"/>
                  </a:lnTo>
                  <a:lnTo>
                    <a:pt x="89" y="125"/>
                  </a:lnTo>
                  <a:lnTo>
                    <a:pt x="89" y="123"/>
                  </a:lnTo>
                  <a:lnTo>
                    <a:pt x="94" y="123"/>
                  </a:lnTo>
                  <a:lnTo>
                    <a:pt x="99" y="130"/>
                  </a:lnTo>
                  <a:lnTo>
                    <a:pt x="101" y="130"/>
                  </a:lnTo>
                  <a:lnTo>
                    <a:pt x="104" y="127"/>
                  </a:lnTo>
                  <a:lnTo>
                    <a:pt x="104" y="125"/>
                  </a:lnTo>
                  <a:lnTo>
                    <a:pt x="75" y="97"/>
                  </a:lnTo>
                  <a:lnTo>
                    <a:pt x="73" y="75"/>
                  </a:lnTo>
                  <a:lnTo>
                    <a:pt x="78" y="73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9" name="Freeform 92"/>
            <p:cNvSpPr>
              <a:spLocks/>
            </p:cNvSpPr>
            <p:nvPr/>
          </p:nvSpPr>
          <p:spPr bwMode="auto">
            <a:xfrm>
              <a:off x="6146581" y="6040633"/>
              <a:ext cx="331715" cy="315129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8"/>
                </a:cxn>
                <a:cxn ang="0">
                  <a:pos x="18" y="40"/>
                </a:cxn>
                <a:cxn ang="0">
                  <a:pos x="23" y="61"/>
                </a:cxn>
                <a:cxn ang="0">
                  <a:pos x="30" y="64"/>
                </a:cxn>
                <a:cxn ang="0">
                  <a:pos x="35" y="52"/>
                </a:cxn>
                <a:cxn ang="0">
                  <a:pos x="54" y="76"/>
                </a:cxn>
                <a:cxn ang="0">
                  <a:pos x="54" y="64"/>
                </a:cxn>
                <a:cxn ang="0">
                  <a:pos x="73" y="68"/>
                </a:cxn>
                <a:cxn ang="0">
                  <a:pos x="75" y="68"/>
                </a:cxn>
                <a:cxn ang="0">
                  <a:pos x="54" y="26"/>
                </a:cxn>
                <a:cxn ang="0">
                  <a:pos x="66" y="31"/>
                </a:cxn>
                <a:cxn ang="0">
                  <a:pos x="80" y="28"/>
                </a:cxn>
                <a:cxn ang="0">
                  <a:pos x="80" y="26"/>
                </a:cxn>
                <a:cxn ang="0">
                  <a:pos x="61" y="9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26" y="0"/>
                </a:cxn>
                <a:cxn ang="0">
                  <a:pos x="9" y="9"/>
                </a:cxn>
                <a:cxn ang="0">
                  <a:pos x="2" y="12"/>
                </a:cxn>
              </a:cxnLst>
              <a:rect l="0" t="0" r="r" b="b"/>
              <a:pathLst>
                <a:path w="80" h="76">
                  <a:moveTo>
                    <a:pt x="2" y="12"/>
                  </a:moveTo>
                  <a:lnTo>
                    <a:pt x="0" y="28"/>
                  </a:lnTo>
                  <a:lnTo>
                    <a:pt x="18" y="40"/>
                  </a:lnTo>
                  <a:lnTo>
                    <a:pt x="23" y="61"/>
                  </a:lnTo>
                  <a:lnTo>
                    <a:pt x="30" y="64"/>
                  </a:lnTo>
                  <a:lnTo>
                    <a:pt x="35" y="52"/>
                  </a:lnTo>
                  <a:lnTo>
                    <a:pt x="54" y="76"/>
                  </a:lnTo>
                  <a:lnTo>
                    <a:pt x="54" y="64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54" y="26"/>
                  </a:lnTo>
                  <a:lnTo>
                    <a:pt x="66" y="31"/>
                  </a:lnTo>
                  <a:lnTo>
                    <a:pt x="80" y="28"/>
                  </a:lnTo>
                  <a:lnTo>
                    <a:pt x="80" y="26"/>
                  </a:lnTo>
                  <a:lnTo>
                    <a:pt x="61" y="9"/>
                  </a:lnTo>
                  <a:lnTo>
                    <a:pt x="26" y="0"/>
                  </a:lnTo>
                  <a:lnTo>
                    <a:pt x="9" y="9"/>
                  </a:lnTo>
                  <a:lnTo>
                    <a:pt x="2" y="12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0" name="Freeform 93"/>
            <p:cNvSpPr>
              <a:spLocks/>
            </p:cNvSpPr>
            <p:nvPr/>
          </p:nvSpPr>
          <p:spPr bwMode="auto">
            <a:xfrm>
              <a:off x="6357673" y="5883822"/>
              <a:ext cx="236725" cy="147764"/>
            </a:xfrm>
            <a:custGeom>
              <a:avLst/>
              <a:gdLst/>
              <a:ahLst/>
              <a:cxnLst>
                <a:cxn ang="0">
                  <a:pos x="57" y="26"/>
                </a:cxn>
                <a:cxn ang="0">
                  <a:pos x="50" y="26"/>
                </a:cxn>
                <a:cxn ang="0">
                  <a:pos x="41" y="12"/>
                </a:cxn>
                <a:cxn ang="0">
                  <a:pos x="22" y="1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19" y="17"/>
                </a:cxn>
                <a:cxn ang="0">
                  <a:pos x="19" y="17"/>
                </a:cxn>
                <a:cxn ang="0">
                  <a:pos x="24" y="21"/>
                </a:cxn>
                <a:cxn ang="0">
                  <a:pos x="34" y="24"/>
                </a:cxn>
                <a:cxn ang="0">
                  <a:pos x="36" y="24"/>
                </a:cxn>
                <a:cxn ang="0">
                  <a:pos x="36" y="24"/>
                </a:cxn>
                <a:cxn ang="0">
                  <a:pos x="50" y="33"/>
                </a:cxn>
                <a:cxn ang="0">
                  <a:pos x="57" y="36"/>
                </a:cxn>
                <a:cxn ang="0">
                  <a:pos x="57" y="26"/>
                </a:cxn>
              </a:cxnLst>
              <a:rect l="0" t="0" r="r" b="b"/>
              <a:pathLst>
                <a:path w="57" h="36">
                  <a:moveTo>
                    <a:pt x="57" y="26"/>
                  </a:moveTo>
                  <a:lnTo>
                    <a:pt x="50" y="26"/>
                  </a:lnTo>
                  <a:lnTo>
                    <a:pt x="41" y="12"/>
                  </a:lnTo>
                  <a:lnTo>
                    <a:pt x="22" y="1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19" y="17"/>
                  </a:lnTo>
                  <a:lnTo>
                    <a:pt x="24" y="21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50" y="33"/>
                  </a:lnTo>
                  <a:lnTo>
                    <a:pt x="57" y="36"/>
                  </a:lnTo>
                  <a:lnTo>
                    <a:pt x="57" y="26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1" name="Freeform 94"/>
            <p:cNvSpPr>
              <a:spLocks/>
            </p:cNvSpPr>
            <p:nvPr/>
          </p:nvSpPr>
          <p:spPr bwMode="auto">
            <a:xfrm>
              <a:off x="6016911" y="1449389"/>
              <a:ext cx="2907033" cy="3296045"/>
            </a:xfrm>
            <a:custGeom>
              <a:avLst/>
              <a:gdLst/>
              <a:ahLst/>
              <a:cxnLst>
                <a:cxn ang="0">
                  <a:pos x="79" y="9"/>
                </a:cxn>
                <a:cxn ang="0">
                  <a:pos x="80" y="13"/>
                </a:cxn>
                <a:cxn ang="0">
                  <a:pos x="26" y="193"/>
                </a:cxn>
                <a:cxn ang="0">
                  <a:pos x="73" y="229"/>
                </a:cxn>
                <a:cxn ang="0">
                  <a:pos x="64" y="244"/>
                </a:cxn>
                <a:cxn ang="0">
                  <a:pos x="36" y="252"/>
                </a:cxn>
                <a:cxn ang="0">
                  <a:pos x="23" y="255"/>
                </a:cxn>
                <a:cxn ang="0">
                  <a:pos x="18" y="267"/>
                </a:cxn>
                <a:cxn ang="0">
                  <a:pos x="0" y="272"/>
                </a:cxn>
                <a:cxn ang="0">
                  <a:pos x="26" y="348"/>
                </a:cxn>
                <a:cxn ang="0">
                  <a:pos x="38" y="374"/>
                </a:cxn>
                <a:cxn ang="0">
                  <a:pos x="53" y="421"/>
                </a:cxn>
                <a:cxn ang="0">
                  <a:pos x="73" y="425"/>
                </a:cxn>
                <a:cxn ang="0">
                  <a:pos x="82" y="425"/>
                </a:cxn>
                <a:cxn ang="0">
                  <a:pos x="90" y="433"/>
                </a:cxn>
                <a:cxn ang="0">
                  <a:pos x="123" y="410"/>
                </a:cxn>
                <a:cxn ang="0">
                  <a:pos x="201" y="526"/>
                </a:cxn>
                <a:cxn ang="0">
                  <a:pos x="219" y="529"/>
                </a:cxn>
                <a:cxn ang="0">
                  <a:pos x="178" y="552"/>
                </a:cxn>
                <a:cxn ang="0">
                  <a:pos x="193" y="567"/>
                </a:cxn>
                <a:cxn ang="0">
                  <a:pos x="239" y="596"/>
                </a:cxn>
                <a:cxn ang="0">
                  <a:pos x="303" y="601"/>
                </a:cxn>
                <a:cxn ang="0">
                  <a:pos x="314" y="619"/>
                </a:cxn>
                <a:cxn ang="0">
                  <a:pos x="347" y="632"/>
                </a:cxn>
                <a:cxn ang="0">
                  <a:pos x="451" y="663"/>
                </a:cxn>
                <a:cxn ang="0">
                  <a:pos x="530" y="707"/>
                </a:cxn>
                <a:cxn ang="0">
                  <a:pos x="545" y="745"/>
                </a:cxn>
                <a:cxn ang="0">
                  <a:pos x="510" y="783"/>
                </a:cxn>
                <a:cxn ang="0">
                  <a:pos x="543" y="795"/>
                </a:cxn>
                <a:cxn ang="0">
                  <a:pos x="525" y="836"/>
                </a:cxn>
                <a:cxn ang="0">
                  <a:pos x="536" y="839"/>
                </a:cxn>
                <a:cxn ang="0">
                  <a:pos x="533" y="868"/>
                </a:cxn>
                <a:cxn ang="0">
                  <a:pos x="504" y="891"/>
                </a:cxn>
                <a:cxn ang="0">
                  <a:pos x="672" y="950"/>
                </a:cxn>
                <a:cxn ang="0">
                  <a:pos x="837" y="966"/>
                </a:cxn>
                <a:cxn ang="0">
                  <a:pos x="838" y="957"/>
                </a:cxn>
                <a:cxn ang="0">
                  <a:pos x="840" y="945"/>
                </a:cxn>
                <a:cxn ang="0">
                  <a:pos x="842" y="938"/>
                </a:cxn>
                <a:cxn ang="0">
                  <a:pos x="844" y="928"/>
                </a:cxn>
                <a:cxn ang="0">
                  <a:pos x="845" y="923"/>
                </a:cxn>
                <a:cxn ang="0">
                  <a:pos x="843" y="918"/>
                </a:cxn>
                <a:cxn ang="0">
                  <a:pos x="841" y="914"/>
                </a:cxn>
                <a:cxn ang="0">
                  <a:pos x="841" y="909"/>
                </a:cxn>
                <a:cxn ang="0">
                  <a:pos x="841" y="905"/>
                </a:cxn>
                <a:cxn ang="0">
                  <a:pos x="841" y="901"/>
                </a:cxn>
                <a:cxn ang="0">
                  <a:pos x="842" y="898"/>
                </a:cxn>
                <a:cxn ang="0">
                  <a:pos x="843" y="896"/>
                </a:cxn>
                <a:cxn ang="0">
                  <a:pos x="844" y="895"/>
                </a:cxn>
                <a:cxn ang="0">
                  <a:pos x="844" y="894"/>
                </a:cxn>
                <a:cxn ang="0">
                  <a:pos x="819" y="891"/>
                </a:cxn>
                <a:cxn ang="0">
                  <a:pos x="842" y="754"/>
                </a:cxn>
                <a:cxn ang="0">
                  <a:pos x="798" y="707"/>
                </a:cxn>
                <a:cxn ang="0">
                  <a:pos x="775" y="719"/>
                </a:cxn>
                <a:cxn ang="0">
                  <a:pos x="752" y="707"/>
                </a:cxn>
                <a:cxn ang="0">
                  <a:pos x="734" y="671"/>
                </a:cxn>
                <a:cxn ang="0">
                  <a:pos x="726" y="581"/>
                </a:cxn>
                <a:cxn ang="0">
                  <a:pos x="767" y="608"/>
                </a:cxn>
                <a:cxn ang="0">
                  <a:pos x="778" y="526"/>
                </a:cxn>
                <a:cxn ang="0">
                  <a:pos x="795" y="477"/>
                </a:cxn>
                <a:cxn ang="0">
                  <a:pos x="819" y="451"/>
                </a:cxn>
                <a:cxn ang="0">
                  <a:pos x="831" y="459"/>
                </a:cxn>
                <a:cxn ang="0">
                  <a:pos x="656" y="1"/>
                </a:cxn>
                <a:cxn ang="0">
                  <a:pos x="78" y="11"/>
                </a:cxn>
              </a:cxnLst>
              <a:rect l="0" t="0" r="r" b="b"/>
              <a:pathLst>
                <a:path w="857" h="979">
                  <a:moveTo>
                    <a:pt x="78" y="11"/>
                  </a:moveTo>
                  <a:cubicBezTo>
                    <a:pt x="78" y="11"/>
                    <a:pt x="78" y="11"/>
                    <a:pt x="79" y="11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9" y="9"/>
                    <a:pt x="79" y="9"/>
                    <a:pt x="79" y="11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22" y="193"/>
                    <a:pt x="22" y="193"/>
                    <a:pt x="22" y="193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73" y="229"/>
                    <a:pt x="73" y="229"/>
                    <a:pt x="73" y="229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67" y="244"/>
                    <a:pt x="67" y="244"/>
                    <a:pt x="67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41" y="231"/>
                    <a:pt x="41" y="231"/>
                    <a:pt x="41" y="231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36" y="252"/>
                    <a:pt x="36" y="252"/>
                    <a:pt x="36" y="252"/>
                  </a:cubicBezTo>
                  <a:cubicBezTo>
                    <a:pt x="29" y="257"/>
                    <a:pt x="29" y="257"/>
                    <a:pt x="29" y="257"/>
                  </a:cubicBezTo>
                  <a:cubicBezTo>
                    <a:pt x="26" y="257"/>
                    <a:pt x="26" y="257"/>
                    <a:pt x="26" y="257"/>
                  </a:cubicBezTo>
                  <a:cubicBezTo>
                    <a:pt x="23" y="255"/>
                    <a:pt x="23" y="255"/>
                    <a:pt x="23" y="255"/>
                  </a:cubicBezTo>
                  <a:cubicBezTo>
                    <a:pt x="18" y="257"/>
                    <a:pt x="18" y="257"/>
                    <a:pt x="18" y="257"/>
                  </a:cubicBezTo>
                  <a:cubicBezTo>
                    <a:pt x="15" y="260"/>
                    <a:pt x="15" y="260"/>
                    <a:pt x="15" y="260"/>
                  </a:cubicBezTo>
                  <a:cubicBezTo>
                    <a:pt x="18" y="267"/>
                    <a:pt x="18" y="267"/>
                    <a:pt x="18" y="267"/>
                  </a:cubicBezTo>
                  <a:cubicBezTo>
                    <a:pt x="10" y="270"/>
                    <a:pt x="10" y="270"/>
                    <a:pt x="10" y="270"/>
                  </a:cubicBezTo>
                  <a:cubicBezTo>
                    <a:pt x="6" y="267"/>
                    <a:pt x="6" y="267"/>
                    <a:pt x="6" y="267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12" y="324"/>
                    <a:pt x="12" y="324"/>
                    <a:pt x="12" y="324"/>
                  </a:cubicBezTo>
                  <a:cubicBezTo>
                    <a:pt x="26" y="342"/>
                    <a:pt x="26" y="342"/>
                    <a:pt x="26" y="342"/>
                  </a:cubicBezTo>
                  <a:cubicBezTo>
                    <a:pt x="26" y="348"/>
                    <a:pt x="26" y="348"/>
                    <a:pt x="26" y="348"/>
                  </a:cubicBezTo>
                  <a:cubicBezTo>
                    <a:pt x="12" y="334"/>
                    <a:pt x="12" y="334"/>
                    <a:pt x="12" y="334"/>
                  </a:cubicBezTo>
                  <a:cubicBezTo>
                    <a:pt x="18" y="348"/>
                    <a:pt x="18" y="348"/>
                    <a:pt x="18" y="348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6" y="392"/>
                    <a:pt x="36" y="392"/>
                    <a:pt x="36" y="392"/>
                  </a:cubicBezTo>
                  <a:cubicBezTo>
                    <a:pt x="53" y="415"/>
                    <a:pt x="53" y="415"/>
                    <a:pt x="53" y="415"/>
                  </a:cubicBezTo>
                  <a:cubicBezTo>
                    <a:pt x="53" y="421"/>
                    <a:pt x="53" y="421"/>
                    <a:pt x="53" y="421"/>
                  </a:cubicBezTo>
                  <a:cubicBezTo>
                    <a:pt x="56" y="427"/>
                    <a:pt x="56" y="427"/>
                    <a:pt x="56" y="427"/>
                  </a:cubicBezTo>
                  <a:cubicBezTo>
                    <a:pt x="73" y="421"/>
                    <a:pt x="73" y="421"/>
                    <a:pt x="73" y="421"/>
                  </a:cubicBezTo>
                  <a:cubicBezTo>
                    <a:pt x="73" y="425"/>
                    <a:pt x="73" y="425"/>
                    <a:pt x="73" y="425"/>
                  </a:cubicBezTo>
                  <a:cubicBezTo>
                    <a:pt x="73" y="427"/>
                    <a:pt x="73" y="427"/>
                    <a:pt x="73" y="427"/>
                  </a:cubicBezTo>
                  <a:cubicBezTo>
                    <a:pt x="77" y="427"/>
                    <a:pt x="77" y="427"/>
                    <a:pt x="77" y="427"/>
                  </a:cubicBezTo>
                  <a:cubicBezTo>
                    <a:pt x="82" y="425"/>
                    <a:pt x="82" y="425"/>
                    <a:pt x="82" y="425"/>
                  </a:cubicBezTo>
                  <a:cubicBezTo>
                    <a:pt x="85" y="425"/>
                    <a:pt x="85" y="425"/>
                    <a:pt x="85" y="425"/>
                  </a:cubicBezTo>
                  <a:cubicBezTo>
                    <a:pt x="90" y="427"/>
                    <a:pt x="90" y="427"/>
                    <a:pt x="90" y="427"/>
                  </a:cubicBezTo>
                  <a:cubicBezTo>
                    <a:pt x="90" y="433"/>
                    <a:pt x="90" y="433"/>
                    <a:pt x="90" y="433"/>
                  </a:cubicBezTo>
                  <a:cubicBezTo>
                    <a:pt x="100" y="438"/>
                    <a:pt x="100" y="438"/>
                    <a:pt x="100" y="438"/>
                  </a:cubicBezTo>
                  <a:cubicBezTo>
                    <a:pt x="116" y="410"/>
                    <a:pt x="116" y="410"/>
                    <a:pt x="116" y="410"/>
                  </a:cubicBezTo>
                  <a:cubicBezTo>
                    <a:pt x="123" y="410"/>
                    <a:pt x="123" y="410"/>
                    <a:pt x="123" y="410"/>
                  </a:cubicBezTo>
                  <a:cubicBezTo>
                    <a:pt x="126" y="430"/>
                    <a:pt x="126" y="430"/>
                    <a:pt x="126" y="430"/>
                  </a:cubicBezTo>
                  <a:cubicBezTo>
                    <a:pt x="180" y="521"/>
                    <a:pt x="180" y="521"/>
                    <a:pt x="180" y="521"/>
                  </a:cubicBezTo>
                  <a:cubicBezTo>
                    <a:pt x="201" y="526"/>
                    <a:pt x="201" y="526"/>
                    <a:pt x="201" y="526"/>
                  </a:cubicBezTo>
                  <a:cubicBezTo>
                    <a:pt x="204" y="523"/>
                    <a:pt x="204" y="523"/>
                    <a:pt x="204" y="523"/>
                  </a:cubicBezTo>
                  <a:cubicBezTo>
                    <a:pt x="211" y="523"/>
                    <a:pt x="211" y="523"/>
                    <a:pt x="211" y="523"/>
                  </a:cubicBezTo>
                  <a:cubicBezTo>
                    <a:pt x="219" y="529"/>
                    <a:pt x="219" y="529"/>
                    <a:pt x="219" y="529"/>
                  </a:cubicBezTo>
                  <a:cubicBezTo>
                    <a:pt x="219" y="532"/>
                    <a:pt x="219" y="532"/>
                    <a:pt x="219" y="532"/>
                  </a:cubicBezTo>
                  <a:cubicBezTo>
                    <a:pt x="219" y="534"/>
                    <a:pt x="219" y="534"/>
                    <a:pt x="219" y="534"/>
                  </a:cubicBezTo>
                  <a:cubicBezTo>
                    <a:pt x="178" y="552"/>
                    <a:pt x="178" y="552"/>
                    <a:pt x="178" y="552"/>
                  </a:cubicBezTo>
                  <a:cubicBezTo>
                    <a:pt x="178" y="555"/>
                    <a:pt x="178" y="555"/>
                    <a:pt x="178" y="555"/>
                  </a:cubicBezTo>
                  <a:cubicBezTo>
                    <a:pt x="180" y="562"/>
                    <a:pt x="180" y="562"/>
                    <a:pt x="180" y="562"/>
                  </a:cubicBezTo>
                  <a:cubicBezTo>
                    <a:pt x="193" y="567"/>
                    <a:pt x="193" y="567"/>
                    <a:pt x="193" y="567"/>
                  </a:cubicBezTo>
                  <a:cubicBezTo>
                    <a:pt x="198" y="585"/>
                    <a:pt x="198" y="585"/>
                    <a:pt x="198" y="585"/>
                  </a:cubicBezTo>
                  <a:cubicBezTo>
                    <a:pt x="213" y="601"/>
                    <a:pt x="213" y="601"/>
                    <a:pt x="213" y="601"/>
                  </a:cubicBezTo>
                  <a:cubicBezTo>
                    <a:pt x="239" y="596"/>
                    <a:pt x="239" y="596"/>
                    <a:pt x="239" y="596"/>
                  </a:cubicBezTo>
                  <a:cubicBezTo>
                    <a:pt x="260" y="581"/>
                    <a:pt x="260" y="581"/>
                    <a:pt x="260" y="581"/>
                  </a:cubicBezTo>
                  <a:cubicBezTo>
                    <a:pt x="277" y="578"/>
                    <a:pt x="277" y="578"/>
                    <a:pt x="277" y="578"/>
                  </a:cubicBezTo>
                  <a:cubicBezTo>
                    <a:pt x="303" y="601"/>
                    <a:pt x="303" y="601"/>
                    <a:pt x="303" y="601"/>
                  </a:cubicBezTo>
                  <a:cubicBezTo>
                    <a:pt x="301" y="608"/>
                    <a:pt x="301" y="608"/>
                    <a:pt x="301" y="608"/>
                  </a:cubicBezTo>
                  <a:cubicBezTo>
                    <a:pt x="301" y="611"/>
                    <a:pt x="301" y="611"/>
                    <a:pt x="301" y="611"/>
                  </a:cubicBezTo>
                  <a:cubicBezTo>
                    <a:pt x="314" y="619"/>
                    <a:pt x="314" y="619"/>
                    <a:pt x="314" y="619"/>
                  </a:cubicBezTo>
                  <a:cubicBezTo>
                    <a:pt x="335" y="614"/>
                    <a:pt x="335" y="614"/>
                    <a:pt x="335" y="614"/>
                  </a:cubicBezTo>
                  <a:cubicBezTo>
                    <a:pt x="347" y="625"/>
                    <a:pt x="347" y="625"/>
                    <a:pt x="347" y="625"/>
                  </a:cubicBezTo>
                  <a:cubicBezTo>
                    <a:pt x="347" y="632"/>
                    <a:pt x="347" y="632"/>
                    <a:pt x="347" y="632"/>
                  </a:cubicBezTo>
                  <a:cubicBezTo>
                    <a:pt x="379" y="661"/>
                    <a:pt x="379" y="661"/>
                    <a:pt x="379" y="661"/>
                  </a:cubicBezTo>
                  <a:cubicBezTo>
                    <a:pt x="428" y="652"/>
                    <a:pt x="428" y="652"/>
                    <a:pt x="428" y="652"/>
                  </a:cubicBezTo>
                  <a:cubicBezTo>
                    <a:pt x="451" y="663"/>
                    <a:pt x="451" y="663"/>
                    <a:pt x="451" y="663"/>
                  </a:cubicBezTo>
                  <a:cubicBezTo>
                    <a:pt x="510" y="663"/>
                    <a:pt x="510" y="663"/>
                    <a:pt x="510" y="663"/>
                  </a:cubicBezTo>
                  <a:cubicBezTo>
                    <a:pt x="530" y="678"/>
                    <a:pt x="530" y="678"/>
                    <a:pt x="530" y="678"/>
                  </a:cubicBezTo>
                  <a:cubicBezTo>
                    <a:pt x="530" y="707"/>
                    <a:pt x="530" y="707"/>
                    <a:pt x="530" y="707"/>
                  </a:cubicBezTo>
                  <a:cubicBezTo>
                    <a:pt x="551" y="725"/>
                    <a:pt x="551" y="725"/>
                    <a:pt x="551" y="725"/>
                  </a:cubicBezTo>
                  <a:cubicBezTo>
                    <a:pt x="548" y="743"/>
                    <a:pt x="548" y="743"/>
                    <a:pt x="548" y="743"/>
                  </a:cubicBezTo>
                  <a:cubicBezTo>
                    <a:pt x="545" y="745"/>
                    <a:pt x="545" y="745"/>
                    <a:pt x="545" y="745"/>
                  </a:cubicBezTo>
                  <a:cubicBezTo>
                    <a:pt x="510" y="762"/>
                    <a:pt x="510" y="762"/>
                    <a:pt x="510" y="762"/>
                  </a:cubicBezTo>
                  <a:cubicBezTo>
                    <a:pt x="507" y="772"/>
                    <a:pt x="507" y="772"/>
                    <a:pt x="507" y="772"/>
                  </a:cubicBezTo>
                  <a:cubicBezTo>
                    <a:pt x="510" y="783"/>
                    <a:pt x="510" y="783"/>
                    <a:pt x="510" y="783"/>
                  </a:cubicBezTo>
                  <a:cubicBezTo>
                    <a:pt x="515" y="787"/>
                    <a:pt x="515" y="787"/>
                    <a:pt x="515" y="787"/>
                  </a:cubicBezTo>
                  <a:cubicBezTo>
                    <a:pt x="543" y="787"/>
                    <a:pt x="543" y="787"/>
                    <a:pt x="543" y="787"/>
                  </a:cubicBezTo>
                  <a:cubicBezTo>
                    <a:pt x="543" y="795"/>
                    <a:pt x="543" y="795"/>
                    <a:pt x="543" y="795"/>
                  </a:cubicBezTo>
                  <a:cubicBezTo>
                    <a:pt x="513" y="824"/>
                    <a:pt x="513" y="824"/>
                    <a:pt x="513" y="824"/>
                  </a:cubicBezTo>
                  <a:cubicBezTo>
                    <a:pt x="513" y="826"/>
                    <a:pt x="513" y="826"/>
                    <a:pt x="513" y="826"/>
                  </a:cubicBezTo>
                  <a:cubicBezTo>
                    <a:pt x="525" y="836"/>
                    <a:pt x="525" y="836"/>
                    <a:pt x="525" y="836"/>
                  </a:cubicBezTo>
                  <a:cubicBezTo>
                    <a:pt x="536" y="829"/>
                    <a:pt x="536" y="829"/>
                    <a:pt x="536" y="829"/>
                  </a:cubicBezTo>
                  <a:cubicBezTo>
                    <a:pt x="539" y="833"/>
                    <a:pt x="539" y="833"/>
                    <a:pt x="539" y="833"/>
                  </a:cubicBezTo>
                  <a:cubicBezTo>
                    <a:pt x="536" y="839"/>
                    <a:pt x="536" y="839"/>
                    <a:pt x="536" y="839"/>
                  </a:cubicBezTo>
                  <a:cubicBezTo>
                    <a:pt x="528" y="852"/>
                    <a:pt x="528" y="852"/>
                    <a:pt x="528" y="852"/>
                  </a:cubicBezTo>
                  <a:cubicBezTo>
                    <a:pt x="528" y="857"/>
                    <a:pt x="528" y="857"/>
                    <a:pt x="528" y="857"/>
                  </a:cubicBezTo>
                  <a:cubicBezTo>
                    <a:pt x="533" y="868"/>
                    <a:pt x="533" y="868"/>
                    <a:pt x="533" y="868"/>
                  </a:cubicBezTo>
                  <a:cubicBezTo>
                    <a:pt x="530" y="880"/>
                    <a:pt x="530" y="880"/>
                    <a:pt x="530" y="880"/>
                  </a:cubicBezTo>
                  <a:cubicBezTo>
                    <a:pt x="507" y="888"/>
                    <a:pt x="507" y="888"/>
                    <a:pt x="507" y="888"/>
                  </a:cubicBezTo>
                  <a:cubicBezTo>
                    <a:pt x="504" y="891"/>
                    <a:pt x="504" y="891"/>
                    <a:pt x="504" y="891"/>
                  </a:cubicBezTo>
                  <a:cubicBezTo>
                    <a:pt x="504" y="903"/>
                    <a:pt x="504" y="903"/>
                    <a:pt x="504" y="903"/>
                  </a:cubicBezTo>
                  <a:cubicBezTo>
                    <a:pt x="662" y="961"/>
                    <a:pt x="662" y="961"/>
                    <a:pt x="662" y="961"/>
                  </a:cubicBezTo>
                  <a:cubicBezTo>
                    <a:pt x="672" y="950"/>
                    <a:pt x="672" y="950"/>
                    <a:pt x="672" y="950"/>
                  </a:cubicBezTo>
                  <a:cubicBezTo>
                    <a:pt x="816" y="953"/>
                    <a:pt x="816" y="953"/>
                    <a:pt x="816" y="953"/>
                  </a:cubicBezTo>
                  <a:cubicBezTo>
                    <a:pt x="850" y="979"/>
                    <a:pt x="827" y="969"/>
                    <a:pt x="836" y="973"/>
                  </a:cubicBezTo>
                  <a:cubicBezTo>
                    <a:pt x="837" y="971"/>
                    <a:pt x="837" y="968"/>
                    <a:pt x="837" y="966"/>
                  </a:cubicBezTo>
                  <a:cubicBezTo>
                    <a:pt x="837" y="965"/>
                    <a:pt x="837" y="965"/>
                    <a:pt x="837" y="964"/>
                  </a:cubicBezTo>
                  <a:cubicBezTo>
                    <a:pt x="838" y="962"/>
                    <a:pt x="838" y="960"/>
                    <a:pt x="838" y="959"/>
                  </a:cubicBezTo>
                  <a:cubicBezTo>
                    <a:pt x="838" y="958"/>
                    <a:pt x="838" y="958"/>
                    <a:pt x="838" y="957"/>
                  </a:cubicBezTo>
                  <a:cubicBezTo>
                    <a:pt x="839" y="955"/>
                    <a:pt x="839" y="953"/>
                    <a:pt x="839" y="951"/>
                  </a:cubicBezTo>
                  <a:cubicBezTo>
                    <a:pt x="839" y="950"/>
                    <a:pt x="839" y="950"/>
                    <a:pt x="839" y="950"/>
                  </a:cubicBezTo>
                  <a:cubicBezTo>
                    <a:pt x="840" y="948"/>
                    <a:pt x="840" y="946"/>
                    <a:pt x="840" y="945"/>
                  </a:cubicBezTo>
                  <a:cubicBezTo>
                    <a:pt x="840" y="944"/>
                    <a:pt x="840" y="944"/>
                    <a:pt x="841" y="943"/>
                  </a:cubicBezTo>
                  <a:cubicBezTo>
                    <a:pt x="841" y="942"/>
                    <a:pt x="841" y="940"/>
                    <a:pt x="841" y="938"/>
                  </a:cubicBezTo>
                  <a:cubicBezTo>
                    <a:pt x="841" y="938"/>
                    <a:pt x="841" y="938"/>
                    <a:pt x="842" y="938"/>
                  </a:cubicBezTo>
                  <a:cubicBezTo>
                    <a:pt x="842" y="936"/>
                    <a:pt x="842" y="934"/>
                    <a:pt x="843" y="933"/>
                  </a:cubicBezTo>
                  <a:cubicBezTo>
                    <a:pt x="843" y="932"/>
                    <a:pt x="843" y="932"/>
                    <a:pt x="843" y="932"/>
                  </a:cubicBezTo>
                  <a:cubicBezTo>
                    <a:pt x="843" y="931"/>
                    <a:pt x="843" y="929"/>
                    <a:pt x="844" y="928"/>
                  </a:cubicBezTo>
                  <a:cubicBezTo>
                    <a:pt x="844" y="928"/>
                    <a:pt x="844" y="927"/>
                    <a:pt x="844" y="927"/>
                  </a:cubicBezTo>
                  <a:cubicBezTo>
                    <a:pt x="844" y="926"/>
                    <a:pt x="844" y="924"/>
                    <a:pt x="845" y="923"/>
                  </a:cubicBezTo>
                  <a:cubicBezTo>
                    <a:pt x="845" y="923"/>
                    <a:pt x="845" y="923"/>
                    <a:pt x="845" y="923"/>
                  </a:cubicBezTo>
                  <a:cubicBezTo>
                    <a:pt x="845" y="923"/>
                    <a:pt x="844" y="923"/>
                    <a:pt x="844" y="922"/>
                  </a:cubicBezTo>
                  <a:cubicBezTo>
                    <a:pt x="844" y="921"/>
                    <a:pt x="843" y="921"/>
                    <a:pt x="843" y="920"/>
                  </a:cubicBezTo>
                  <a:cubicBezTo>
                    <a:pt x="843" y="919"/>
                    <a:pt x="843" y="919"/>
                    <a:pt x="843" y="918"/>
                  </a:cubicBezTo>
                  <a:cubicBezTo>
                    <a:pt x="842" y="918"/>
                    <a:pt x="842" y="917"/>
                    <a:pt x="842" y="917"/>
                  </a:cubicBezTo>
                  <a:cubicBezTo>
                    <a:pt x="842" y="916"/>
                    <a:pt x="842" y="916"/>
                    <a:pt x="841" y="915"/>
                  </a:cubicBezTo>
                  <a:cubicBezTo>
                    <a:pt x="841" y="915"/>
                    <a:pt x="841" y="914"/>
                    <a:pt x="841" y="914"/>
                  </a:cubicBezTo>
                  <a:cubicBezTo>
                    <a:pt x="841" y="913"/>
                    <a:pt x="841" y="913"/>
                    <a:pt x="841" y="912"/>
                  </a:cubicBezTo>
                  <a:cubicBezTo>
                    <a:pt x="841" y="912"/>
                    <a:pt x="841" y="911"/>
                    <a:pt x="841" y="911"/>
                  </a:cubicBezTo>
                  <a:cubicBezTo>
                    <a:pt x="841" y="910"/>
                    <a:pt x="841" y="910"/>
                    <a:pt x="841" y="909"/>
                  </a:cubicBezTo>
                  <a:cubicBezTo>
                    <a:pt x="840" y="909"/>
                    <a:pt x="840" y="908"/>
                    <a:pt x="840" y="908"/>
                  </a:cubicBezTo>
                  <a:cubicBezTo>
                    <a:pt x="840" y="907"/>
                    <a:pt x="840" y="907"/>
                    <a:pt x="840" y="907"/>
                  </a:cubicBezTo>
                  <a:cubicBezTo>
                    <a:pt x="841" y="906"/>
                    <a:pt x="841" y="906"/>
                    <a:pt x="841" y="905"/>
                  </a:cubicBezTo>
                  <a:cubicBezTo>
                    <a:pt x="841" y="905"/>
                    <a:pt x="841" y="905"/>
                    <a:pt x="841" y="904"/>
                  </a:cubicBezTo>
                  <a:cubicBezTo>
                    <a:pt x="841" y="904"/>
                    <a:pt x="841" y="903"/>
                    <a:pt x="841" y="903"/>
                  </a:cubicBezTo>
                  <a:cubicBezTo>
                    <a:pt x="841" y="902"/>
                    <a:pt x="841" y="902"/>
                    <a:pt x="841" y="901"/>
                  </a:cubicBezTo>
                  <a:cubicBezTo>
                    <a:pt x="841" y="901"/>
                    <a:pt x="841" y="900"/>
                    <a:pt x="842" y="900"/>
                  </a:cubicBezTo>
                  <a:cubicBezTo>
                    <a:pt x="842" y="900"/>
                    <a:pt x="842" y="899"/>
                    <a:pt x="842" y="899"/>
                  </a:cubicBezTo>
                  <a:cubicBezTo>
                    <a:pt x="842" y="899"/>
                    <a:pt x="842" y="899"/>
                    <a:pt x="842" y="898"/>
                  </a:cubicBezTo>
                  <a:cubicBezTo>
                    <a:pt x="842" y="898"/>
                    <a:pt x="842" y="898"/>
                    <a:pt x="842" y="898"/>
                  </a:cubicBezTo>
                  <a:cubicBezTo>
                    <a:pt x="843" y="897"/>
                    <a:pt x="843" y="897"/>
                    <a:pt x="843" y="897"/>
                  </a:cubicBezTo>
                  <a:cubicBezTo>
                    <a:pt x="843" y="897"/>
                    <a:pt x="843" y="896"/>
                    <a:pt x="843" y="896"/>
                  </a:cubicBezTo>
                  <a:cubicBezTo>
                    <a:pt x="843" y="896"/>
                    <a:pt x="843" y="896"/>
                    <a:pt x="843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5"/>
                    <a:pt x="844" y="895"/>
                    <a:pt x="844" y="895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4" y="894"/>
                    <a:pt x="844" y="894"/>
                    <a:pt x="844" y="894"/>
                  </a:cubicBezTo>
                  <a:cubicBezTo>
                    <a:pt x="845" y="894"/>
                    <a:pt x="845" y="894"/>
                    <a:pt x="845" y="894"/>
                  </a:cubicBezTo>
                  <a:cubicBezTo>
                    <a:pt x="821" y="894"/>
                    <a:pt x="821" y="894"/>
                    <a:pt x="821" y="894"/>
                  </a:cubicBezTo>
                  <a:cubicBezTo>
                    <a:pt x="819" y="891"/>
                    <a:pt x="819" y="891"/>
                    <a:pt x="819" y="891"/>
                  </a:cubicBezTo>
                  <a:cubicBezTo>
                    <a:pt x="857" y="766"/>
                    <a:pt x="857" y="766"/>
                    <a:pt x="857" y="766"/>
                  </a:cubicBezTo>
                  <a:cubicBezTo>
                    <a:pt x="842" y="757"/>
                    <a:pt x="842" y="757"/>
                    <a:pt x="842" y="757"/>
                  </a:cubicBezTo>
                  <a:cubicBezTo>
                    <a:pt x="842" y="754"/>
                    <a:pt x="842" y="754"/>
                    <a:pt x="842" y="754"/>
                  </a:cubicBezTo>
                  <a:cubicBezTo>
                    <a:pt x="839" y="751"/>
                    <a:pt x="839" y="751"/>
                    <a:pt x="839" y="751"/>
                  </a:cubicBezTo>
                  <a:cubicBezTo>
                    <a:pt x="842" y="733"/>
                    <a:pt x="842" y="733"/>
                    <a:pt x="842" y="733"/>
                  </a:cubicBezTo>
                  <a:cubicBezTo>
                    <a:pt x="798" y="707"/>
                    <a:pt x="798" y="707"/>
                    <a:pt x="798" y="707"/>
                  </a:cubicBezTo>
                  <a:cubicBezTo>
                    <a:pt x="790" y="707"/>
                    <a:pt x="790" y="707"/>
                    <a:pt x="790" y="707"/>
                  </a:cubicBezTo>
                  <a:cubicBezTo>
                    <a:pt x="778" y="719"/>
                    <a:pt x="778" y="719"/>
                    <a:pt x="778" y="719"/>
                  </a:cubicBezTo>
                  <a:cubicBezTo>
                    <a:pt x="775" y="719"/>
                    <a:pt x="775" y="719"/>
                    <a:pt x="775" y="719"/>
                  </a:cubicBezTo>
                  <a:cubicBezTo>
                    <a:pt x="769" y="719"/>
                    <a:pt x="769" y="719"/>
                    <a:pt x="769" y="719"/>
                  </a:cubicBezTo>
                  <a:cubicBezTo>
                    <a:pt x="760" y="692"/>
                    <a:pt x="760" y="692"/>
                    <a:pt x="760" y="692"/>
                  </a:cubicBezTo>
                  <a:cubicBezTo>
                    <a:pt x="752" y="707"/>
                    <a:pt x="752" y="707"/>
                    <a:pt x="752" y="707"/>
                  </a:cubicBezTo>
                  <a:cubicBezTo>
                    <a:pt x="739" y="707"/>
                    <a:pt x="739" y="707"/>
                    <a:pt x="739" y="707"/>
                  </a:cubicBezTo>
                  <a:cubicBezTo>
                    <a:pt x="728" y="687"/>
                    <a:pt x="728" y="687"/>
                    <a:pt x="728" y="687"/>
                  </a:cubicBezTo>
                  <a:cubicBezTo>
                    <a:pt x="734" y="671"/>
                    <a:pt x="734" y="671"/>
                    <a:pt x="734" y="671"/>
                  </a:cubicBezTo>
                  <a:cubicBezTo>
                    <a:pt x="734" y="666"/>
                    <a:pt x="734" y="666"/>
                    <a:pt x="734" y="666"/>
                  </a:cubicBezTo>
                  <a:cubicBezTo>
                    <a:pt x="713" y="634"/>
                    <a:pt x="713" y="634"/>
                    <a:pt x="713" y="634"/>
                  </a:cubicBezTo>
                  <a:cubicBezTo>
                    <a:pt x="726" y="581"/>
                    <a:pt x="726" y="581"/>
                    <a:pt x="726" y="581"/>
                  </a:cubicBezTo>
                  <a:cubicBezTo>
                    <a:pt x="757" y="611"/>
                    <a:pt x="757" y="611"/>
                    <a:pt x="757" y="611"/>
                  </a:cubicBezTo>
                  <a:cubicBezTo>
                    <a:pt x="764" y="608"/>
                    <a:pt x="764" y="608"/>
                    <a:pt x="764" y="608"/>
                  </a:cubicBezTo>
                  <a:cubicBezTo>
                    <a:pt x="767" y="608"/>
                    <a:pt x="767" y="608"/>
                    <a:pt x="767" y="608"/>
                  </a:cubicBezTo>
                  <a:cubicBezTo>
                    <a:pt x="752" y="581"/>
                    <a:pt x="752" y="581"/>
                    <a:pt x="752" y="581"/>
                  </a:cubicBezTo>
                  <a:cubicBezTo>
                    <a:pt x="752" y="570"/>
                    <a:pt x="752" y="570"/>
                    <a:pt x="752" y="570"/>
                  </a:cubicBezTo>
                  <a:cubicBezTo>
                    <a:pt x="778" y="526"/>
                    <a:pt x="778" y="526"/>
                    <a:pt x="778" y="526"/>
                  </a:cubicBezTo>
                  <a:cubicBezTo>
                    <a:pt x="775" y="506"/>
                    <a:pt x="775" y="506"/>
                    <a:pt x="775" y="506"/>
                  </a:cubicBezTo>
                  <a:cubicBezTo>
                    <a:pt x="793" y="506"/>
                    <a:pt x="793" y="506"/>
                    <a:pt x="793" y="506"/>
                  </a:cubicBezTo>
                  <a:cubicBezTo>
                    <a:pt x="795" y="477"/>
                    <a:pt x="795" y="477"/>
                    <a:pt x="795" y="477"/>
                  </a:cubicBezTo>
                  <a:cubicBezTo>
                    <a:pt x="810" y="467"/>
                    <a:pt x="810" y="467"/>
                    <a:pt x="810" y="467"/>
                  </a:cubicBezTo>
                  <a:cubicBezTo>
                    <a:pt x="816" y="451"/>
                    <a:pt x="816" y="451"/>
                    <a:pt x="816" y="451"/>
                  </a:cubicBezTo>
                  <a:cubicBezTo>
                    <a:pt x="819" y="451"/>
                    <a:pt x="819" y="451"/>
                    <a:pt x="819" y="451"/>
                  </a:cubicBezTo>
                  <a:cubicBezTo>
                    <a:pt x="824" y="456"/>
                    <a:pt x="824" y="456"/>
                    <a:pt x="824" y="456"/>
                  </a:cubicBezTo>
                  <a:cubicBezTo>
                    <a:pt x="827" y="459"/>
                    <a:pt x="827" y="459"/>
                    <a:pt x="827" y="459"/>
                  </a:cubicBezTo>
                  <a:cubicBezTo>
                    <a:pt x="831" y="459"/>
                    <a:pt x="831" y="459"/>
                    <a:pt x="831" y="459"/>
                  </a:cubicBezTo>
                  <a:cubicBezTo>
                    <a:pt x="842" y="456"/>
                    <a:pt x="842" y="456"/>
                    <a:pt x="842" y="456"/>
                  </a:cubicBezTo>
                  <a:cubicBezTo>
                    <a:pt x="850" y="456"/>
                    <a:pt x="850" y="456"/>
                    <a:pt x="850" y="456"/>
                  </a:cubicBezTo>
                  <a:cubicBezTo>
                    <a:pt x="850" y="456"/>
                    <a:pt x="827" y="252"/>
                    <a:pt x="656" y="1"/>
                  </a:cubicBezTo>
                  <a:cubicBezTo>
                    <a:pt x="656" y="0"/>
                    <a:pt x="655" y="0"/>
                    <a:pt x="655" y="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78" y="11"/>
                  </a:lnTo>
                  <a:close/>
                </a:path>
              </a:pathLst>
            </a:custGeom>
            <a:gradFill flip="none" rotWithShape="1">
              <a:gsLst>
                <a:gs pos="43000">
                  <a:schemeClr val="bg1">
                    <a:lumMod val="75000"/>
                  </a:schemeClr>
                </a:gs>
                <a:gs pos="74000">
                  <a:schemeClr val="bg1">
                    <a:lumMod val="95000"/>
                  </a:schemeClr>
                </a:gs>
                <a:gs pos="100000">
                  <a:schemeClr val="bg1">
                    <a:alpha val="8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2" name="Freeform 95"/>
            <p:cNvSpPr>
              <a:spLocks/>
            </p:cNvSpPr>
            <p:nvPr/>
          </p:nvSpPr>
          <p:spPr bwMode="auto">
            <a:xfrm>
              <a:off x="5478627" y="1449389"/>
              <a:ext cx="805164" cy="877538"/>
            </a:xfrm>
            <a:custGeom>
              <a:avLst/>
              <a:gdLst/>
              <a:ahLst/>
              <a:cxnLst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3"/>
                </a:cxn>
                <a:cxn ang="0">
                  <a:pos x="180" y="192"/>
                </a:cxn>
                <a:cxn ang="0">
                  <a:pos x="180" y="191"/>
                </a:cxn>
                <a:cxn ang="0">
                  <a:pos x="181" y="189"/>
                </a:cxn>
                <a:cxn ang="0">
                  <a:pos x="181" y="188"/>
                </a:cxn>
                <a:cxn ang="0">
                  <a:pos x="182" y="187"/>
                </a:cxn>
                <a:cxn ang="0">
                  <a:pos x="182" y="186"/>
                </a:cxn>
                <a:cxn ang="0">
                  <a:pos x="182" y="185"/>
                </a:cxn>
                <a:cxn ang="0">
                  <a:pos x="182" y="184"/>
                </a:cxn>
                <a:cxn ang="0">
                  <a:pos x="238" y="11"/>
                </a:cxn>
                <a:cxn ang="0">
                  <a:pos x="237" y="11"/>
                </a:cxn>
                <a:cxn ang="0">
                  <a:pos x="225" y="0"/>
                </a:cxn>
                <a:cxn ang="0">
                  <a:pos x="47" y="0"/>
                </a:cxn>
                <a:cxn ang="0">
                  <a:pos x="21" y="63"/>
                </a:cxn>
                <a:cxn ang="0">
                  <a:pos x="17" y="63"/>
                </a:cxn>
                <a:cxn ang="0">
                  <a:pos x="12" y="63"/>
                </a:cxn>
                <a:cxn ang="0">
                  <a:pos x="12" y="72"/>
                </a:cxn>
                <a:cxn ang="0">
                  <a:pos x="15" y="75"/>
                </a:cxn>
                <a:cxn ang="0">
                  <a:pos x="6" y="77"/>
                </a:cxn>
                <a:cxn ang="0">
                  <a:pos x="6" y="81"/>
                </a:cxn>
                <a:cxn ang="0">
                  <a:pos x="4" y="86"/>
                </a:cxn>
                <a:cxn ang="0">
                  <a:pos x="0" y="104"/>
                </a:cxn>
                <a:cxn ang="0">
                  <a:pos x="9" y="122"/>
                </a:cxn>
                <a:cxn ang="0">
                  <a:pos x="9" y="145"/>
                </a:cxn>
                <a:cxn ang="0">
                  <a:pos x="12" y="147"/>
                </a:cxn>
                <a:cxn ang="0">
                  <a:pos x="23" y="168"/>
                </a:cxn>
                <a:cxn ang="0">
                  <a:pos x="17" y="165"/>
                </a:cxn>
                <a:cxn ang="0">
                  <a:pos x="17" y="168"/>
                </a:cxn>
                <a:cxn ang="0">
                  <a:pos x="21" y="218"/>
                </a:cxn>
                <a:cxn ang="0">
                  <a:pos x="21" y="220"/>
                </a:cxn>
                <a:cxn ang="0">
                  <a:pos x="23" y="223"/>
                </a:cxn>
                <a:cxn ang="0">
                  <a:pos x="53" y="233"/>
                </a:cxn>
                <a:cxn ang="0">
                  <a:pos x="53" y="238"/>
                </a:cxn>
                <a:cxn ang="0">
                  <a:pos x="62" y="233"/>
                </a:cxn>
                <a:cxn ang="0">
                  <a:pos x="64" y="241"/>
                </a:cxn>
                <a:cxn ang="0">
                  <a:pos x="70" y="246"/>
                </a:cxn>
                <a:cxn ang="0">
                  <a:pos x="70" y="250"/>
                </a:cxn>
                <a:cxn ang="0">
                  <a:pos x="73" y="253"/>
                </a:cxn>
                <a:cxn ang="0">
                  <a:pos x="73" y="255"/>
                </a:cxn>
                <a:cxn ang="0">
                  <a:pos x="70" y="261"/>
                </a:cxn>
                <a:cxn ang="0">
                  <a:pos x="76" y="255"/>
                </a:cxn>
                <a:cxn ang="0">
                  <a:pos x="79" y="246"/>
                </a:cxn>
                <a:cxn ang="0">
                  <a:pos x="81" y="253"/>
                </a:cxn>
                <a:cxn ang="0">
                  <a:pos x="85" y="253"/>
                </a:cxn>
                <a:cxn ang="0">
                  <a:pos x="96" y="241"/>
                </a:cxn>
                <a:cxn ang="0">
                  <a:pos x="102" y="241"/>
                </a:cxn>
                <a:cxn ang="0">
                  <a:pos x="117" y="223"/>
                </a:cxn>
                <a:cxn ang="0">
                  <a:pos x="119" y="223"/>
                </a:cxn>
                <a:cxn ang="0">
                  <a:pos x="132" y="214"/>
                </a:cxn>
                <a:cxn ang="0">
                  <a:pos x="137" y="203"/>
                </a:cxn>
                <a:cxn ang="0">
                  <a:pos x="137" y="209"/>
                </a:cxn>
                <a:cxn ang="0">
                  <a:pos x="145" y="203"/>
                </a:cxn>
                <a:cxn ang="0">
                  <a:pos x="143" y="197"/>
                </a:cxn>
                <a:cxn ang="0">
                  <a:pos x="149" y="201"/>
                </a:cxn>
                <a:cxn ang="0">
                  <a:pos x="175" y="188"/>
                </a:cxn>
                <a:cxn ang="0">
                  <a:pos x="181" y="194"/>
                </a:cxn>
                <a:cxn ang="0">
                  <a:pos x="181" y="193"/>
                </a:cxn>
                <a:cxn ang="0">
                  <a:pos x="180" y="193"/>
                </a:cxn>
              </a:cxnLst>
              <a:rect l="0" t="0" r="r" b="b"/>
              <a:pathLst>
                <a:path w="238" h="261">
                  <a:moveTo>
                    <a:pt x="180" y="193"/>
                  </a:move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3"/>
                    <a:pt x="180" y="193"/>
                  </a:cubicBezTo>
                  <a:cubicBezTo>
                    <a:pt x="180" y="193"/>
                    <a:pt x="180" y="192"/>
                    <a:pt x="180" y="192"/>
                  </a:cubicBezTo>
                  <a:cubicBezTo>
                    <a:pt x="180" y="192"/>
                    <a:pt x="180" y="191"/>
                    <a:pt x="180" y="191"/>
                  </a:cubicBezTo>
                  <a:cubicBezTo>
                    <a:pt x="180" y="190"/>
                    <a:pt x="181" y="190"/>
                    <a:pt x="181" y="189"/>
                  </a:cubicBezTo>
                  <a:cubicBezTo>
                    <a:pt x="181" y="189"/>
                    <a:pt x="181" y="189"/>
                    <a:pt x="181" y="188"/>
                  </a:cubicBezTo>
                  <a:cubicBezTo>
                    <a:pt x="181" y="188"/>
                    <a:pt x="181" y="187"/>
                    <a:pt x="182" y="187"/>
                  </a:cubicBezTo>
                  <a:cubicBezTo>
                    <a:pt x="182" y="186"/>
                    <a:pt x="182" y="186"/>
                    <a:pt x="182" y="186"/>
                  </a:cubicBezTo>
                  <a:cubicBezTo>
                    <a:pt x="182" y="186"/>
                    <a:pt x="182" y="185"/>
                    <a:pt x="182" y="185"/>
                  </a:cubicBezTo>
                  <a:cubicBezTo>
                    <a:pt x="182" y="185"/>
                    <a:pt x="182" y="184"/>
                    <a:pt x="182" y="184"/>
                  </a:cubicBezTo>
                  <a:cubicBezTo>
                    <a:pt x="187" y="169"/>
                    <a:pt x="201" y="127"/>
                    <a:pt x="238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5" y="9"/>
                    <a:pt x="232" y="6"/>
                    <a:pt x="2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7" y="63"/>
                    <a:pt x="17" y="63"/>
                    <a:pt x="17" y="63"/>
                  </a:cubicBezTo>
                  <a:cubicBezTo>
                    <a:pt x="12" y="63"/>
                    <a:pt x="12" y="63"/>
                    <a:pt x="12" y="63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4" y="86"/>
                    <a:pt x="4" y="86"/>
                    <a:pt x="4" y="8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21" y="218"/>
                    <a:pt x="21" y="218"/>
                    <a:pt x="21" y="218"/>
                  </a:cubicBezTo>
                  <a:cubicBezTo>
                    <a:pt x="21" y="220"/>
                    <a:pt x="21" y="220"/>
                    <a:pt x="21" y="220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4" y="241"/>
                    <a:pt x="64" y="241"/>
                    <a:pt x="64" y="241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70" y="250"/>
                    <a:pt x="70" y="250"/>
                    <a:pt x="70" y="250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3" y="255"/>
                    <a:pt x="73" y="255"/>
                    <a:pt x="73" y="255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76" y="255"/>
                    <a:pt x="76" y="255"/>
                    <a:pt x="76" y="255"/>
                  </a:cubicBezTo>
                  <a:cubicBezTo>
                    <a:pt x="79" y="246"/>
                    <a:pt x="79" y="246"/>
                    <a:pt x="79" y="246"/>
                  </a:cubicBezTo>
                  <a:cubicBezTo>
                    <a:pt x="81" y="253"/>
                    <a:pt x="81" y="253"/>
                    <a:pt x="81" y="253"/>
                  </a:cubicBezTo>
                  <a:cubicBezTo>
                    <a:pt x="85" y="253"/>
                    <a:pt x="85" y="253"/>
                    <a:pt x="85" y="253"/>
                  </a:cubicBezTo>
                  <a:cubicBezTo>
                    <a:pt x="96" y="241"/>
                    <a:pt x="96" y="241"/>
                    <a:pt x="96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17" y="223"/>
                    <a:pt x="117" y="223"/>
                    <a:pt x="117" y="223"/>
                  </a:cubicBezTo>
                  <a:cubicBezTo>
                    <a:pt x="119" y="223"/>
                    <a:pt x="119" y="223"/>
                    <a:pt x="119" y="223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209"/>
                    <a:pt x="137" y="209"/>
                    <a:pt x="137" y="209"/>
                  </a:cubicBezTo>
                  <a:cubicBezTo>
                    <a:pt x="145" y="203"/>
                    <a:pt x="145" y="203"/>
                    <a:pt x="145" y="203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9" y="201"/>
                    <a:pt x="149" y="201"/>
                    <a:pt x="149" y="201"/>
                  </a:cubicBezTo>
                  <a:cubicBezTo>
                    <a:pt x="175" y="188"/>
                    <a:pt x="175" y="188"/>
                    <a:pt x="175" y="188"/>
                  </a:cubicBezTo>
                  <a:cubicBezTo>
                    <a:pt x="181" y="194"/>
                    <a:pt x="181" y="194"/>
                    <a:pt x="181" y="194"/>
                  </a:cubicBezTo>
                  <a:cubicBezTo>
                    <a:pt x="181" y="193"/>
                    <a:pt x="181" y="193"/>
                    <a:pt x="181" y="193"/>
                  </a:cubicBezTo>
                  <a:cubicBezTo>
                    <a:pt x="181" y="193"/>
                    <a:pt x="180" y="193"/>
                    <a:pt x="180" y="193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3" name="Freeform 96"/>
            <p:cNvSpPr>
              <a:spLocks/>
            </p:cNvSpPr>
            <p:nvPr/>
          </p:nvSpPr>
          <p:spPr bwMode="auto">
            <a:xfrm>
              <a:off x="4676479" y="1449389"/>
              <a:ext cx="775008" cy="1821419"/>
            </a:xfrm>
            <a:custGeom>
              <a:avLst/>
              <a:gdLst/>
              <a:ahLst/>
              <a:cxnLst>
                <a:cxn ang="0">
                  <a:pos x="154" y="64"/>
                </a:cxn>
                <a:cxn ang="0">
                  <a:pos x="154" y="66"/>
                </a:cxn>
                <a:cxn ang="0">
                  <a:pos x="140" y="106"/>
                </a:cxn>
                <a:cxn ang="0">
                  <a:pos x="43" y="182"/>
                </a:cxn>
                <a:cxn ang="0">
                  <a:pos x="57" y="243"/>
                </a:cxn>
                <a:cxn ang="0">
                  <a:pos x="92" y="458"/>
                </a:cxn>
                <a:cxn ang="0">
                  <a:pos x="97" y="479"/>
                </a:cxn>
                <a:cxn ang="0">
                  <a:pos x="64" y="524"/>
                </a:cxn>
                <a:cxn ang="0">
                  <a:pos x="69" y="548"/>
                </a:cxn>
                <a:cxn ang="0">
                  <a:pos x="83" y="656"/>
                </a:cxn>
                <a:cxn ang="0">
                  <a:pos x="29" y="822"/>
                </a:cxn>
                <a:cxn ang="0">
                  <a:pos x="17" y="817"/>
                </a:cxn>
                <a:cxn ang="0">
                  <a:pos x="0" y="822"/>
                </a:cxn>
                <a:cxn ang="0">
                  <a:pos x="21" y="912"/>
                </a:cxn>
                <a:cxn ang="0">
                  <a:pos x="29" y="912"/>
                </a:cxn>
                <a:cxn ang="0">
                  <a:pos x="29" y="933"/>
                </a:cxn>
                <a:cxn ang="0">
                  <a:pos x="47" y="973"/>
                </a:cxn>
                <a:cxn ang="0">
                  <a:pos x="57" y="994"/>
                </a:cxn>
                <a:cxn ang="0">
                  <a:pos x="123" y="1127"/>
                </a:cxn>
                <a:cxn ang="0">
                  <a:pos x="111" y="1131"/>
                </a:cxn>
                <a:cxn ang="0">
                  <a:pos x="97" y="1152"/>
                </a:cxn>
                <a:cxn ang="0">
                  <a:pos x="229" y="1271"/>
                </a:cxn>
                <a:cxn ang="0">
                  <a:pos x="229" y="1216"/>
                </a:cxn>
                <a:cxn ang="0">
                  <a:pos x="340" y="1152"/>
                </a:cxn>
                <a:cxn ang="0">
                  <a:pos x="359" y="980"/>
                </a:cxn>
                <a:cxn ang="0">
                  <a:pos x="345" y="928"/>
                </a:cxn>
                <a:cxn ang="0">
                  <a:pos x="352" y="919"/>
                </a:cxn>
                <a:cxn ang="0">
                  <a:pos x="352" y="878"/>
                </a:cxn>
                <a:cxn ang="0">
                  <a:pos x="359" y="857"/>
                </a:cxn>
                <a:cxn ang="0">
                  <a:pos x="319" y="829"/>
                </a:cxn>
                <a:cxn ang="0">
                  <a:pos x="366" y="817"/>
                </a:cxn>
                <a:cxn ang="0">
                  <a:pos x="407" y="767"/>
                </a:cxn>
                <a:cxn ang="0">
                  <a:pos x="442" y="746"/>
                </a:cxn>
                <a:cxn ang="0">
                  <a:pos x="456" y="732"/>
                </a:cxn>
                <a:cxn ang="0">
                  <a:pos x="402" y="741"/>
                </a:cxn>
                <a:cxn ang="0">
                  <a:pos x="371" y="725"/>
                </a:cxn>
                <a:cxn ang="0">
                  <a:pos x="340" y="706"/>
                </a:cxn>
                <a:cxn ang="0">
                  <a:pos x="371" y="706"/>
                </a:cxn>
                <a:cxn ang="0">
                  <a:pos x="395" y="706"/>
                </a:cxn>
                <a:cxn ang="0">
                  <a:pos x="416" y="720"/>
                </a:cxn>
                <a:cxn ang="0">
                  <a:pos x="477" y="635"/>
                </a:cxn>
                <a:cxn ang="0">
                  <a:pos x="447" y="595"/>
                </a:cxn>
                <a:cxn ang="0">
                  <a:pos x="421" y="560"/>
                </a:cxn>
                <a:cxn ang="0">
                  <a:pos x="395" y="555"/>
                </a:cxn>
                <a:cxn ang="0">
                  <a:pos x="381" y="581"/>
                </a:cxn>
                <a:cxn ang="0">
                  <a:pos x="319" y="630"/>
                </a:cxn>
                <a:cxn ang="0">
                  <a:pos x="371" y="538"/>
                </a:cxn>
                <a:cxn ang="0">
                  <a:pos x="366" y="408"/>
                </a:cxn>
                <a:cxn ang="0">
                  <a:pos x="371" y="264"/>
                </a:cxn>
                <a:cxn ang="0">
                  <a:pos x="381" y="245"/>
                </a:cxn>
                <a:cxn ang="0">
                  <a:pos x="402" y="224"/>
                </a:cxn>
                <a:cxn ang="0">
                  <a:pos x="402" y="215"/>
                </a:cxn>
                <a:cxn ang="0">
                  <a:pos x="428" y="170"/>
                </a:cxn>
                <a:cxn ang="0">
                  <a:pos x="463" y="134"/>
                </a:cxn>
                <a:cxn ang="0">
                  <a:pos x="496" y="99"/>
                </a:cxn>
                <a:cxn ang="0">
                  <a:pos x="123" y="19"/>
                </a:cxn>
              </a:cxnLst>
              <a:rect l="0" t="0" r="r" b="b"/>
              <a:pathLst>
                <a:path w="539" h="1278">
                  <a:moveTo>
                    <a:pt x="123" y="19"/>
                  </a:moveTo>
                  <a:lnTo>
                    <a:pt x="147" y="54"/>
                  </a:lnTo>
                  <a:lnTo>
                    <a:pt x="154" y="64"/>
                  </a:lnTo>
                  <a:lnTo>
                    <a:pt x="154" y="66"/>
                  </a:lnTo>
                  <a:lnTo>
                    <a:pt x="154" y="99"/>
                  </a:lnTo>
                  <a:lnTo>
                    <a:pt x="140" y="104"/>
                  </a:lnTo>
                  <a:lnTo>
                    <a:pt x="140" y="106"/>
                  </a:lnTo>
                  <a:lnTo>
                    <a:pt x="118" y="99"/>
                  </a:lnTo>
                  <a:lnTo>
                    <a:pt x="83" y="113"/>
                  </a:lnTo>
                  <a:lnTo>
                    <a:pt x="43" y="182"/>
                  </a:lnTo>
                  <a:lnTo>
                    <a:pt x="45" y="193"/>
                  </a:lnTo>
                  <a:lnTo>
                    <a:pt x="57" y="236"/>
                  </a:lnTo>
                  <a:lnTo>
                    <a:pt x="57" y="243"/>
                  </a:lnTo>
                  <a:lnTo>
                    <a:pt x="57" y="245"/>
                  </a:lnTo>
                  <a:lnTo>
                    <a:pt x="62" y="423"/>
                  </a:lnTo>
                  <a:lnTo>
                    <a:pt x="92" y="458"/>
                  </a:lnTo>
                  <a:lnTo>
                    <a:pt x="97" y="477"/>
                  </a:lnTo>
                  <a:lnTo>
                    <a:pt x="97" y="479"/>
                  </a:lnTo>
                  <a:lnTo>
                    <a:pt x="92" y="505"/>
                  </a:lnTo>
                  <a:lnTo>
                    <a:pt x="66" y="522"/>
                  </a:lnTo>
                  <a:lnTo>
                    <a:pt x="64" y="524"/>
                  </a:lnTo>
                  <a:lnTo>
                    <a:pt x="64" y="534"/>
                  </a:lnTo>
                  <a:lnTo>
                    <a:pt x="69" y="548"/>
                  </a:lnTo>
                  <a:lnTo>
                    <a:pt x="73" y="593"/>
                  </a:lnTo>
                  <a:lnTo>
                    <a:pt x="83" y="656"/>
                  </a:lnTo>
                  <a:lnTo>
                    <a:pt x="83" y="666"/>
                  </a:lnTo>
                  <a:lnTo>
                    <a:pt x="47" y="685"/>
                  </a:lnTo>
                  <a:lnTo>
                    <a:pt x="29" y="822"/>
                  </a:lnTo>
                  <a:lnTo>
                    <a:pt x="21" y="829"/>
                  </a:lnTo>
                  <a:lnTo>
                    <a:pt x="17" y="817"/>
                  </a:lnTo>
                  <a:lnTo>
                    <a:pt x="17" y="829"/>
                  </a:lnTo>
                  <a:lnTo>
                    <a:pt x="10" y="805"/>
                  </a:lnTo>
                  <a:lnTo>
                    <a:pt x="0" y="822"/>
                  </a:lnTo>
                  <a:lnTo>
                    <a:pt x="17" y="893"/>
                  </a:lnTo>
                  <a:lnTo>
                    <a:pt x="21" y="897"/>
                  </a:lnTo>
                  <a:lnTo>
                    <a:pt x="21" y="912"/>
                  </a:lnTo>
                  <a:lnTo>
                    <a:pt x="29" y="893"/>
                  </a:lnTo>
                  <a:lnTo>
                    <a:pt x="36" y="897"/>
                  </a:lnTo>
                  <a:lnTo>
                    <a:pt x="29" y="912"/>
                  </a:lnTo>
                  <a:lnTo>
                    <a:pt x="36" y="912"/>
                  </a:lnTo>
                  <a:lnTo>
                    <a:pt x="43" y="912"/>
                  </a:lnTo>
                  <a:lnTo>
                    <a:pt x="29" y="933"/>
                  </a:lnTo>
                  <a:lnTo>
                    <a:pt x="43" y="940"/>
                  </a:lnTo>
                  <a:lnTo>
                    <a:pt x="47" y="947"/>
                  </a:lnTo>
                  <a:lnTo>
                    <a:pt x="47" y="973"/>
                  </a:lnTo>
                  <a:lnTo>
                    <a:pt x="62" y="968"/>
                  </a:lnTo>
                  <a:lnTo>
                    <a:pt x="62" y="990"/>
                  </a:lnTo>
                  <a:lnTo>
                    <a:pt x="57" y="994"/>
                  </a:lnTo>
                  <a:lnTo>
                    <a:pt x="62" y="1034"/>
                  </a:lnTo>
                  <a:lnTo>
                    <a:pt x="69" y="1034"/>
                  </a:lnTo>
                  <a:lnTo>
                    <a:pt x="123" y="1127"/>
                  </a:lnTo>
                  <a:lnTo>
                    <a:pt x="123" y="1131"/>
                  </a:lnTo>
                  <a:lnTo>
                    <a:pt x="123" y="1141"/>
                  </a:lnTo>
                  <a:lnTo>
                    <a:pt x="111" y="1131"/>
                  </a:lnTo>
                  <a:lnTo>
                    <a:pt x="104" y="1141"/>
                  </a:lnTo>
                  <a:lnTo>
                    <a:pt x="97" y="1145"/>
                  </a:lnTo>
                  <a:lnTo>
                    <a:pt x="97" y="1152"/>
                  </a:lnTo>
                  <a:lnTo>
                    <a:pt x="123" y="1256"/>
                  </a:lnTo>
                  <a:lnTo>
                    <a:pt x="118" y="1278"/>
                  </a:lnTo>
                  <a:lnTo>
                    <a:pt x="229" y="1271"/>
                  </a:lnTo>
                  <a:lnTo>
                    <a:pt x="229" y="1256"/>
                  </a:lnTo>
                  <a:lnTo>
                    <a:pt x="229" y="1228"/>
                  </a:lnTo>
                  <a:lnTo>
                    <a:pt x="229" y="1216"/>
                  </a:lnTo>
                  <a:lnTo>
                    <a:pt x="277" y="1181"/>
                  </a:lnTo>
                  <a:lnTo>
                    <a:pt x="319" y="1176"/>
                  </a:lnTo>
                  <a:lnTo>
                    <a:pt x="340" y="1152"/>
                  </a:lnTo>
                  <a:lnTo>
                    <a:pt x="352" y="1049"/>
                  </a:lnTo>
                  <a:lnTo>
                    <a:pt x="352" y="1056"/>
                  </a:lnTo>
                  <a:lnTo>
                    <a:pt x="359" y="980"/>
                  </a:lnTo>
                  <a:lnTo>
                    <a:pt x="352" y="973"/>
                  </a:lnTo>
                  <a:lnTo>
                    <a:pt x="359" y="959"/>
                  </a:lnTo>
                  <a:lnTo>
                    <a:pt x="345" y="928"/>
                  </a:lnTo>
                  <a:lnTo>
                    <a:pt x="352" y="928"/>
                  </a:lnTo>
                  <a:lnTo>
                    <a:pt x="359" y="928"/>
                  </a:lnTo>
                  <a:lnTo>
                    <a:pt x="352" y="919"/>
                  </a:lnTo>
                  <a:lnTo>
                    <a:pt x="352" y="912"/>
                  </a:lnTo>
                  <a:lnTo>
                    <a:pt x="359" y="904"/>
                  </a:lnTo>
                  <a:lnTo>
                    <a:pt x="352" y="878"/>
                  </a:lnTo>
                  <a:lnTo>
                    <a:pt x="352" y="871"/>
                  </a:lnTo>
                  <a:lnTo>
                    <a:pt x="331" y="857"/>
                  </a:lnTo>
                  <a:lnTo>
                    <a:pt x="359" y="857"/>
                  </a:lnTo>
                  <a:lnTo>
                    <a:pt x="366" y="852"/>
                  </a:lnTo>
                  <a:lnTo>
                    <a:pt x="319" y="836"/>
                  </a:lnTo>
                  <a:lnTo>
                    <a:pt x="319" y="829"/>
                  </a:lnTo>
                  <a:lnTo>
                    <a:pt x="359" y="829"/>
                  </a:lnTo>
                  <a:lnTo>
                    <a:pt x="366" y="829"/>
                  </a:lnTo>
                  <a:lnTo>
                    <a:pt x="366" y="817"/>
                  </a:lnTo>
                  <a:lnTo>
                    <a:pt x="381" y="803"/>
                  </a:lnTo>
                  <a:lnTo>
                    <a:pt x="402" y="767"/>
                  </a:lnTo>
                  <a:lnTo>
                    <a:pt x="407" y="767"/>
                  </a:lnTo>
                  <a:lnTo>
                    <a:pt x="402" y="786"/>
                  </a:lnTo>
                  <a:lnTo>
                    <a:pt x="407" y="782"/>
                  </a:lnTo>
                  <a:lnTo>
                    <a:pt x="442" y="746"/>
                  </a:lnTo>
                  <a:lnTo>
                    <a:pt x="442" y="725"/>
                  </a:lnTo>
                  <a:lnTo>
                    <a:pt x="447" y="732"/>
                  </a:lnTo>
                  <a:lnTo>
                    <a:pt x="456" y="732"/>
                  </a:lnTo>
                  <a:lnTo>
                    <a:pt x="463" y="720"/>
                  </a:lnTo>
                  <a:lnTo>
                    <a:pt x="463" y="711"/>
                  </a:lnTo>
                  <a:lnTo>
                    <a:pt x="402" y="741"/>
                  </a:lnTo>
                  <a:lnTo>
                    <a:pt x="395" y="732"/>
                  </a:lnTo>
                  <a:lnTo>
                    <a:pt x="381" y="741"/>
                  </a:lnTo>
                  <a:lnTo>
                    <a:pt x="371" y="725"/>
                  </a:lnTo>
                  <a:lnTo>
                    <a:pt x="319" y="720"/>
                  </a:lnTo>
                  <a:lnTo>
                    <a:pt x="331" y="706"/>
                  </a:lnTo>
                  <a:lnTo>
                    <a:pt x="340" y="706"/>
                  </a:lnTo>
                  <a:lnTo>
                    <a:pt x="345" y="699"/>
                  </a:lnTo>
                  <a:lnTo>
                    <a:pt x="359" y="699"/>
                  </a:lnTo>
                  <a:lnTo>
                    <a:pt x="371" y="706"/>
                  </a:lnTo>
                  <a:lnTo>
                    <a:pt x="381" y="706"/>
                  </a:lnTo>
                  <a:lnTo>
                    <a:pt x="381" y="699"/>
                  </a:lnTo>
                  <a:lnTo>
                    <a:pt x="395" y="706"/>
                  </a:lnTo>
                  <a:lnTo>
                    <a:pt x="402" y="706"/>
                  </a:lnTo>
                  <a:lnTo>
                    <a:pt x="402" y="699"/>
                  </a:lnTo>
                  <a:lnTo>
                    <a:pt x="416" y="720"/>
                  </a:lnTo>
                  <a:lnTo>
                    <a:pt x="421" y="720"/>
                  </a:lnTo>
                  <a:lnTo>
                    <a:pt x="456" y="692"/>
                  </a:lnTo>
                  <a:lnTo>
                    <a:pt x="477" y="635"/>
                  </a:lnTo>
                  <a:lnTo>
                    <a:pt x="477" y="630"/>
                  </a:lnTo>
                  <a:lnTo>
                    <a:pt x="442" y="595"/>
                  </a:lnTo>
                  <a:lnTo>
                    <a:pt x="447" y="595"/>
                  </a:lnTo>
                  <a:lnTo>
                    <a:pt x="447" y="588"/>
                  </a:lnTo>
                  <a:lnTo>
                    <a:pt x="421" y="574"/>
                  </a:lnTo>
                  <a:lnTo>
                    <a:pt x="421" y="560"/>
                  </a:lnTo>
                  <a:lnTo>
                    <a:pt x="416" y="555"/>
                  </a:lnTo>
                  <a:lnTo>
                    <a:pt x="395" y="560"/>
                  </a:lnTo>
                  <a:lnTo>
                    <a:pt x="395" y="555"/>
                  </a:lnTo>
                  <a:lnTo>
                    <a:pt x="385" y="555"/>
                  </a:lnTo>
                  <a:lnTo>
                    <a:pt x="381" y="548"/>
                  </a:lnTo>
                  <a:lnTo>
                    <a:pt x="381" y="581"/>
                  </a:lnTo>
                  <a:lnTo>
                    <a:pt x="352" y="616"/>
                  </a:lnTo>
                  <a:lnTo>
                    <a:pt x="331" y="630"/>
                  </a:lnTo>
                  <a:lnTo>
                    <a:pt x="319" y="630"/>
                  </a:lnTo>
                  <a:lnTo>
                    <a:pt x="359" y="588"/>
                  </a:lnTo>
                  <a:lnTo>
                    <a:pt x="381" y="548"/>
                  </a:lnTo>
                  <a:lnTo>
                    <a:pt x="371" y="538"/>
                  </a:lnTo>
                  <a:lnTo>
                    <a:pt x="366" y="538"/>
                  </a:lnTo>
                  <a:lnTo>
                    <a:pt x="345" y="401"/>
                  </a:lnTo>
                  <a:lnTo>
                    <a:pt x="366" y="408"/>
                  </a:lnTo>
                  <a:lnTo>
                    <a:pt x="345" y="286"/>
                  </a:lnTo>
                  <a:lnTo>
                    <a:pt x="366" y="300"/>
                  </a:lnTo>
                  <a:lnTo>
                    <a:pt x="371" y="264"/>
                  </a:lnTo>
                  <a:lnTo>
                    <a:pt x="366" y="231"/>
                  </a:lnTo>
                  <a:lnTo>
                    <a:pt x="371" y="236"/>
                  </a:lnTo>
                  <a:lnTo>
                    <a:pt x="381" y="245"/>
                  </a:lnTo>
                  <a:lnTo>
                    <a:pt x="385" y="245"/>
                  </a:lnTo>
                  <a:lnTo>
                    <a:pt x="395" y="236"/>
                  </a:lnTo>
                  <a:lnTo>
                    <a:pt x="402" y="224"/>
                  </a:lnTo>
                  <a:lnTo>
                    <a:pt x="395" y="224"/>
                  </a:lnTo>
                  <a:lnTo>
                    <a:pt x="395" y="215"/>
                  </a:lnTo>
                  <a:lnTo>
                    <a:pt x="402" y="215"/>
                  </a:lnTo>
                  <a:lnTo>
                    <a:pt x="407" y="210"/>
                  </a:lnTo>
                  <a:lnTo>
                    <a:pt x="421" y="170"/>
                  </a:lnTo>
                  <a:lnTo>
                    <a:pt x="428" y="170"/>
                  </a:lnTo>
                  <a:lnTo>
                    <a:pt x="435" y="160"/>
                  </a:lnTo>
                  <a:lnTo>
                    <a:pt x="456" y="125"/>
                  </a:lnTo>
                  <a:lnTo>
                    <a:pt x="463" y="134"/>
                  </a:lnTo>
                  <a:lnTo>
                    <a:pt x="470" y="134"/>
                  </a:lnTo>
                  <a:lnTo>
                    <a:pt x="482" y="104"/>
                  </a:lnTo>
                  <a:lnTo>
                    <a:pt x="496" y="99"/>
                  </a:lnTo>
                  <a:lnTo>
                    <a:pt x="539" y="0"/>
                  </a:lnTo>
                  <a:lnTo>
                    <a:pt x="128" y="0"/>
                  </a:lnTo>
                  <a:lnTo>
                    <a:pt x="123" y="19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4" name="Freeform 97"/>
            <p:cNvSpPr>
              <a:spLocks/>
            </p:cNvSpPr>
            <p:nvPr/>
          </p:nvSpPr>
          <p:spPr bwMode="auto">
            <a:xfrm>
              <a:off x="4144226" y="1449389"/>
              <a:ext cx="753899" cy="1360033"/>
            </a:xfrm>
            <a:custGeom>
              <a:avLst/>
              <a:gdLst/>
              <a:ahLst/>
              <a:cxnLst>
                <a:cxn ang="0">
                  <a:pos x="392" y="822"/>
                </a:cxn>
                <a:cxn ang="0">
                  <a:pos x="440" y="548"/>
                </a:cxn>
                <a:cxn ang="0">
                  <a:pos x="433" y="524"/>
                </a:cxn>
                <a:cxn ang="0">
                  <a:pos x="468" y="477"/>
                </a:cxn>
                <a:cxn ang="0">
                  <a:pos x="428" y="245"/>
                </a:cxn>
                <a:cxn ang="0">
                  <a:pos x="489" y="99"/>
                </a:cxn>
                <a:cxn ang="0">
                  <a:pos x="525" y="64"/>
                </a:cxn>
                <a:cxn ang="0">
                  <a:pos x="392" y="2"/>
                </a:cxn>
                <a:cxn ang="0">
                  <a:pos x="364" y="45"/>
                </a:cxn>
                <a:cxn ang="0">
                  <a:pos x="303" y="120"/>
                </a:cxn>
                <a:cxn ang="0">
                  <a:pos x="289" y="149"/>
                </a:cxn>
                <a:cxn ang="0">
                  <a:pos x="374" y="134"/>
                </a:cxn>
                <a:cxn ang="0">
                  <a:pos x="312" y="189"/>
                </a:cxn>
                <a:cxn ang="0">
                  <a:pos x="284" y="170"/>
                </a:cxn>
                <a:cxn ang="0">
                  <a:pos x="248" y="182"/>
                </a:cxn>
                <a:cxn ang="0">
                  <a:pos x="201" y="231"/>
                </a:cxn>
                <a:cxn ang="0">
                  <a:pos x="187" y="231"/>
                </a:cxn>
                <a:cxn ang="0">
                  <a:pos x="133" y="264"/>
                </a:cxn>
                <a:cxn ang="0">
                  <a:pos x="152" y="293"/>
                </a:cxn>
                <a:cxn ang="0">
                  <a:pos x="116" y="307"/>
                </a:cxn>
                <a:cxn ang="0">
                  <a:pos x="104" y="326"/>
                </a:cxn>
                <a:cxn ang="0">
                  <a:pos x="71" y="368"/>
                </a:cxn>
                <a:cxn ang="0">
                  <a:pos x="64" y="375"/>
                </a:cxn>
                <a:cxn ang="0">
                  <a:pos x="15" y="375"/>
                </a:cxn>
                <a:cxn ang="0">
                  <a:pos x="76" y="408"/>
                </a:cxn>
                <a:cxn ang="0">
                  <a:pos x="15" y="430"/>
                </a:cxn>
                <a:cxn ang="0">
                  <a:pos x="22" y="458"/>
                </a:cxn>
                <a:cxn ang="0">
                  <a:pos x="64" y="505"/>
                </a:cxn>
                <a:cxn ang="0">
                  <a:pos x="97" y="505"/>
                </a:cxn>
                <a:cxn ang="0">
                  <a:pos x="133" y="498"/>
                </a:cxn>
                <a:cxn ang="0">
                  <a:pos x="161" y="498"/>
                </a:cxn>
                <a:cxn ang="0">
                  <a:pos x="133" y="541"/>
                </a:cxn>
                <a:cxn ang="0">
                  <a:pos x="76" y="524"/>
                </a:cxn>
                <a:cxn ang="0">
                  <a:pos x="15" y="524"/>
                </a:cxn>
                <a:cxn ang="0">
                  <a:pos x="0" y="555"/>
                </a:cxn>
                <a:cxn ang="0">
                  <a:pos x="22" y="602"/>
                </a:cxn>
                <a:cxn ang="0">
                  <a:pos x="29" y="630"/>
                </a:cxn>
                <a:cxn ang="0">
                  <a:pos x="22" y="678"/>
                </a:cxn>
                <a:cxn ang="0">
                  <a:pos x="116" y="595"/>
                </a:cxn>
                <a:cxn ang="0">
                  <a:pos x="71" y="635"/>
                </a:cxn>
                <a:cxn ang="0">
                  <a:pos x="71" y="701"/>
                </a:cxn>
                <a:cxn ang="0">
                  <a:pos x="10" y="746"/>
                </a:cxn>
                <a:cxn ang="0">
                  <a:pos x="29" y="763"/>
                </a:cxn>
                <a:cxn ang="0">
                  <a:pos x="57" y="746"/>
                </a:cxn>
                <a:cxn ang="0">
                  <a:pos x="64" y="763"/>
                </a:cxn>
                <a:cxn ang="0">
                  <a:pos x="57" y="904"/>
                </a:cxn>
                <a:cxn ang="0">
                  <a:pos x="97" y="933"/>
                </a:cxn>
                <a:cxn ang="0">
                  <a:pos x="116" y="949"/>
                </a:cxn>
                <a:cxn ang="0">
                  <a:pos x="277" y="822"/>
                </a:cxn>
                <a:cxn ang="0">
                  <a:pos x="331" y="782"/>
                </a:cxn>
                <a:cxn ang="0">
                  <a:pos x="331" y="732"/>
                </a:cxn>
                <a:cxn ang="0">
                  <a:pos x="338" y="706"/>
                </a:cxn>
                <a:cxn ang="0">
                  <a:pos x="381" y="805"/>
                </a:cxn>
              </a:cxnLst>
              <a:rect l="0" t="0" r="r" b="b"/>
              <a:pathLst>
                <a:path w="525" h="954">
                  <a:moveTo>
                    <a:pt x="388" y="817"/>
                  </a:moveTo>
                  <a:lnTo>
                    <a:pt x="388" y="817"/>
                  </a:lnTo>
                  <a:lnTo>
                    <a:pt x="392" y="822"/>
                  </a:lnTo>
                  <a:lnTo>
                    <a:pt x="400" y="822"/>
                  </a:lnTo>
                  <a:lnTo>
                    <a:pt x="418" y="675"/>
                  </a:lnTo>
                  <a:lnTo>
                    <a:pt x="454" y="656"/>
                  </a:lnTo>
                  <a:lnTo>
                    <a:pt x="444" y="593"/>
                  </a:lnTo>
                  <a:lnTo>
                    <a:pt x="440" y="548"/>
                  </a:lnTo>
                  <a:lnTo>
                    <a:pt x="435" y="541"/>
                  </a:lnTo>
                  <a:lnTo>
                    <a:pt x="435" y="534"/>
                  </a:lnTo>
                  <a:lnTo>
                    <a:pt x="433" y="534"/>
                  </a:lnTo>
                  <a:lnTo>
                    <a:pt x="433" y="524"/>
                  </a:lnTo>
                  <a:lnTo>
                    <a:pt x="437" y="522"/>
                  </a:lnTo>
                  <a:lnTo>
                    <a:pt x="454" y="505"/>
                  </a:lnTo>
                  <a:lnTo>
                    <a:pt x="468" y="479"/>
                  </a:lnTo>
                  <a:lnTo>
                    <a:pt x="468" y="477"/>
                  </a:lnTo>
                  <a:lnTo>
                    <a:pt x="463" y="465"/>
                  </a:lnTo>
                  <a:lnTo>
                    <a:pt x="435" y="430"/>
                  </a:lnTo>
                  <a:lnTo>
                    <a:pt x="433" y="423"/>
                  </a:lnTo>
                  <a:lnTo>
                    <a:pt x="428" y="245"/>
                  </a:lnTo>
                  <a:lnTo>
                    <a:pt x="428" y="243"/>
                  </a:lnTo>
                  <a:lnTo>
                    <a:pt x="416" y="193"/>
                  </a:lnTo>
                  <a:lnTo>
                    <a:pt x="414" y="182"/>
                  </a:lnTo>
                  <a:lnTo>
                    <a:pt x="454" y="113"/>
                  </a:lnTo>
                  <a:lnTo>
                    <a:pt x="489" y="99"/>
                  </a:lnTo>
                  <a:lnTo>
                    <a:pt x="508" y="104"/>
                  </a:lnTo>
                  <a:lnTo>
                    <a:pt x="511" y="104"/>
                  </a:lnTo>
                  <a:lnTo>
                    <a:pt x="515" y="99"/>
                  </a:lnTo>
                  <a:lnTo>
                    <a:pt x="525" y="66"/>
                  </a:lnTo>
                  <a:lnTo>
                    <a:pt x="525" y="64"/>
                  </a:lnTo>
                  <a:lnTo>
                    <a:pt x="518" y="54"/>
                  </a:lnTo>
                  <a:lnTo>
                    <a:pt x="494" y="16"/>
                  </a:lnTo>
                  <a:lnTo>
                    <a:pt x="499" y="0"/>
                  </a:lnTo>
                  <a:lnTo>
                    <a:pt x="390" y="0"/>
                  </a:lnTo>
                  <a:lnTo>
                    <a:pt x="392" y="2"/>
                  </a:lnTo>
                  <a:lnTo>
                    <a:pt x="378" y="2"/>
                  </a:lnTo>
                  <a:lnTo>
                    <a:pt x="378" y="9"/>
                  </a:lnTo>
                  <a:lnTo>
                    <a:pt x="374" y="38"/>
                  </a:lnTo>
                  <a:lnTo>
                    <a:pt x="374" y="45"/>
                  </a:lnTo>
                  <a:lnTo>
                    <a:pt x="364" y="45"/>
                  </a:lnTo>
                  <a:lnTo>
                    <a:pt x="352" y="28"/>
                  </a:lnTo>
                  <a:lnTo>
                    <a:pt x="343" y="28"/>
                  </a:lnTo>
                  <a:lnTo>
                    <a:pt x="343" y="38"/>
                  </a:lnTo>
                  <a:lnTo>
                    <a:pt x="303" y="94"/>
                  </a:lnTo>
                  <a:lnTo>
                    <a:pt x="303" y="120"/>
                  </a:lnTo>
                  <a:lnTo>
                    <a:pt x="289" y="125"/>
                  </a:lnTo>
                  <a:lnTo>
                    <a:pt x="284" y="134"/>
                  </a:lnTo>
                  <a:lnTo>
                    <a:pt x="284" y="139"/>
                  </a:lnTo>
                  <a:lnTo>
                    <a:pt x="284" y="149"/>
                  </a:lnTo>
                  <a:lnTo>
                    <a:pt x="289" y="149"/>
                  </a:lnTo>
                  <a:lnTo>
                    <a:pt x="298" y="149"/>
                  </a:lnTo>
                  <a:lnTo>
                    <a:pt x="298" y="160"/>
                  </a:lnTo>
                  <a:lnTo>
                    <a:pt x="303" y="182"/>
                  </a:lnTo>
                  <a:lnTo>
                    <a:pt x="374" y="125"/>
                  </a:lnTo>
                  <a:lnTo>
                    <a:pt x="374" y="134"/>
                  </a:lnTo>
                  <a:lnTo>
                    <a:pt x="374" y="139"/>
                  </a:lnTo>
                  <a:lnTo>
                    <a:pt x="331" y="170"/>
                  </a:lnTo>
                  <a:lnTo>
                    <a:pt x="338" y="175"/>
                  </a:lnTo>
                  <a:lnTo>
                    <a:pt x="331" y="182"/>
                  </a:lnTo>
                  <a:lnTo>
                    <a:pt x="312" y="189"/>
                  </a:lnTo>
                  <a:lnTo>
                    <a:pt x="303" y="196"/>
                  </a:lnTo>
                  <a:lnTo>
                    <a:pt x="303" y="201"/>
                  </a:lnTo>
                  <a:lnTo>
                    <a:pt x="298" y="196"/>
                  </a:lnTo>
                  <a:lnTo>
                    <a:pt x="298" y="189"/>
                  </a:lnTo>
                  <a:lnTo>
                    <a:pt x="284" y="170"/>
                  </a:lnTo>
                  <a:lnTo>
                    <a:pt x="263" y="182"/>
                  </a:lnTo>
                  <a:lnTo>
                    <a:pt x="255" y="189"/>
                  </a:lnTo>
                  <a:lnTo>
                    <a:pt x="263" y="201"/>
                  </a:lnTo>
                  <a:lnTo>
                    <a:pt x="255" y="210"/>
                  </a:lnTo>
                  <a:lnTo>
                    <a:pt x="248" y="182"/>
                  </a:lnTo>
                  <a:lnTo>
                    <a:pt x="222" y="196"/>
                  </a:lnTo>
                  <a:lnTo>
                    <a:pt x="215" y="217"/>
                  </a:lnTo>
                  <a:lnTo>
                    <a:pt x="208" y="217"/>
                  </a:lnTo>
                  <a:lnTo>
                    <a:pt x="208" y="224"/>
                  </a:lnTo>
                  <a:lnTo>
                    <a:pt x="201" y="231"/>
                  </a:lnTo>
                  <a:lnTo>
                    <a:pt x="192" y="231"/>
                  </a:lnTo>
                  <a:lnTo>
                    <a:pt x="192" y="224"/>
                  </a:lnTo>
                  <a:lnTo>
                    <a:pt x="192" y="217"/>
                  </a:lnTo>
                  <a:lnTo>
                    <a:pt x="187" y="224"/>
                  </a:lnTo>
                  <a:lnTo>
                    <a:pt x="187" y="231"/>
                  </a:lnTo>
                  <a:lnTo>
                    <a:pt x="166" y="236"/>
                  </a:lnTo>
                  <a:lnTo>
                    <a:pt x="166" y="245"/>
                  </a:lnTo>
                  <a:lnTo>
                    <a:pt x="152" y="271"/>
                  </a:lnTo>
                  <a:lnTo>
                    <a:pt x="147" y="257"/>
                  </a:lnTo>
                  <a:lnTo>
                    <a:pt x="133" y="264"/>
                  </a:lnTo>
                  <a:lnTo>
                    <a:pt x="126" y="271"/>
                  </a:lnTo>
                  <a:lnTo>
                    <a:pt x="133" y="276"/>
                  </a:lnTo>
                  <a:lnTo>
                    <a:pt x="133" y="286"/>
                  </a:lnTo>
                  <a:lnTo>
                    <a:pt x="133" y="293"/>
                  </a:lnTo>
                  <a:lnTo>
                    <a:pt x="152" y="293"/>
                  </a:lnTo>
                  <a:lnTo>
                    <a:pt x="161" y="307"/>
                  </a:lnTo>
                  <a:lnTo>
                    <a:pt x="152" y="307"/>
                  </a:lnTo>
                  <a:lnTo>
                    <a:pt x="152" y="312"/>
                  </a:lnTo>
                  <a:lnTo>
                    <a:pt x="161" y="321"/>
                  </a:lnTo>
                  <a:lnTo>
                    <a:pt x="116" y="307"/>
                  </a:lnTo>
                  <a:lnTo>
                    <a:pt x="90" y="321"/>
                  </a:lnTo>
                  <a:lnTo>
                    <a:pt x="97" y="326"/>
                  </a:lnTo>
                  <a:lnTo>
                    <a:pt x="90" y="326"/>
                  </a:lnTo>
                  <a:lnTo>
                    <a:pt x="90" y="333"/>
                  </a:lnTo>
                  <a:lnTo>
                    <a:pt x="104" y="326"/>
                  </a:lnTo>
                  <a:lnTo>
                    <a:pt x="97" y="354"/>
                  </a:lnTo>
                  <a:lnTo>
                    <a:pt x="104" y="368"/>
                  </a:lnTo>
                  <a:lnTo>
                    <a:pt x="97" y="368"/>
                  </a:lnTo>
                  <a:lnTo>
                    <a:pt x="90" y="347"/>
                  </a:lnTo>
                  <a:lnTo>
                    <a:pt x="71" y="368"/>
                  </a:lnTo>
                  <a:lnTo>
                    <a:pt x="71" y="375"/>
                  </a:lnTo>
                  <a:lnTo>
                    <a:pt x="71" y="382"/>
                  </a:lnTo>
                  <a:lnTo>
                    <a:pt x="76" y="387"/>
                  </a:lnTo>
                  <a:lnTo>
                    <a:pt x="71" y="382"/>
                  </a:lnTo>
                  <a:lnTo>
                    <a:pt x="64" y="375"/>
                  </a:lnTo>
                  <a:lnTo>
                    <a:pt x="40" y="375"/>
                  </a:lnTo>
                  <a:lnTo>
                    <a:pt x="36" y="375"/>
                  </a:lnTo>
                  <a:lnTo>
                    <a:pt x="40" y="382"/>
                  </a:lnTo>
                  <a:lnTo>
                    <a:pt x="22" y="368"/>
                  </a:lnTo>
                  <a:lnTo>
                    <a:pt x="15" y="375"/>
                  </a:lnTo>
                  <a:lnTo>
                    <a:pt x="22" y="404"/>
                  </a:lnTo>
                  <a:lnTo>
                    <a:pt x="29" y="404"/>
                  </a:lnTo>
                  <a:lnTo>
                    <a:pt x="76" y="397"/>
                  </a:lnTo>
                  <a:lnTo>
                    <a:pt x="64" y="408"/>
                  </a:lnTo>
                  <a:lnTo>
                    <a:pt x="76" y="408"/>
                  </a:lnTo>
                  <a:lnTo>
                    <a:pt x="85" y="408"/>
                  </a:lnTo>
                  <a:lnTo>
                    <a:pt x="90" y="408"/>
                  </a:lnTo>
                  <a:lnTo>
                    <a:pt x="29" y="418"/>
                  </a:lnTo>
                  <a:lnTo>
                    <a:pt x="22" y="430"/>
                  </a:lnTo>
                  <a:lnTo>
                    <a:pt x="15" y="430"/>
                  </a:lnTo>
                  <a:lnTo>
                    <a:pt x="10" y="430"/>
                  </a:lnTo>
                  <a:lnTo>
                    <a:pt x="10" y="437"/>
                  </a:lnTo>
                  <a:lnTo>
                    <a:pt x="22" y="444"/>
                  </a:lnTo>
                  <a:lnTo>
                    <a:pt x="22" y="449"/>
                  </a:lnTo>
                  <a:lnTo>
                    <a:pt x="22" y="458"/>
                  </a:lnTo>
                  <a:lnTo>
                    <a:pt x="15" y="465"/>
                  </a:lnTo>
                  <a:lnTo>
                    <a:pt x="10" y="493"/>
                  </a:lnTo>
                  <a:lnTo>
                    <a:pt x="15" y="505"/>
                  </a:lnTo>
                  <a:lnTo>
                    <a:pt x="15" y="512"/>
                  </a:lnTo>
                  <a:lnTo>
                    <a:pt x="64" y="505"/>
                  </a:lnTo>
                  <a:lnTo>
                    <a:pt x="71" y="512"/>
                  </a:lnTo>
                  <a:lnTo>
                    <a:pt x="85" y="512"/>
                  </a:lnTo>
                  <a:lnTo>
                    <a:pt x="97" y="479"/>
                  </a:lnTo>
                  <a:lnTo>
                    <a:pt x="90" y="505"/>
                  </a:lnTo>
                  <a:lnTo>
                    <a:pt x="97" y="505"/>
                  </a:lnTo>
                  <a:lnTo>
                    <a:pt x="104" y="512"/>
                  </a:lnTo>
                  <a:lnTo>
                    <a:pt x="116" y="505"/>
                  </a:lnTo>
                  <a:lnTo>
                    <a:pt x="116" y="512"/>
                  </a:lnTo>
                  <a:lnTo>
                    <a:pt x="126" y="512"/>
                  </a:lnTo>
                  <a:lnTo>
                    <a:pt x="133" y="498"/>
                  </a:lnTo>
                  <a:lnTo>
                    <a:pt x="140" y="479"/>
                  </a:lnTo>
                  <a:lnTo>
                    <a:pt x="152" y="465"/>
                  </a:lnTo>
                  <a:lnTo>
                    <a:pt x="147" y="505"/>
                  </a:lnTo>
                  <a:lnTo>
                    <a:pt x="152" y="505"/>
                  </a:lnTo>
                  <a:lnTo>
                    <a:pt x="161" y="498"/>
                  </a:lnTo>
                  <a:lnTo>
                    <a:pt x="166" y="498"/>
                  </a:lnTo>
                  <a:lnTo>
                    <a:pt x="133" y="524"/>
                  </a:lnTo>
                  <a:lnTo>
                    <a:pt x="126" y="524"/>
                  </a:lnTo>
                  <a:lnTo>
                    <a:pt x="126" y="541"/>
                  </a:lnTo>
                  <a:lnTo>
                    <a:pt x="133" y="541"/>
                  </a:lnTo>
                  <a:lnTo>
                    <a:pt x="116" y="555"/>
                  </a:lnTo>
                  <a:lnTo>
                    <a:pt x="116" y="534"/>
                  </a:lnTo>
                  <a:lnTo>
                    <a:pt x="104" y="519"/>
                  </a:lnTo>
                  <a:lnTo>
                    <a:pt x="85" y="519"/>
                  </a:lnTo>
                  <a:lnTo>
                    <a:pt x="76" y="524"/>
                  </a:lnTo>
                  <a:lnTo>
                    <a:pt x="71" y="519"/>
                  </a:lnTo>
                  <a:lnTo>
                    <a:pt x="40" y="519"/>
                  </a:lnTo>
                  <a:lnTo>
                    <a:pt x="36" y="524"/>
                  </a:lnTo>
                  <a:lnTo>
                    <a:pt x="29" y="524"/>
                  </a:lnTo>
                  <a:lnTo>
                    <a:pt x="15" y="524"/>
                  </a:lnTo>
                  <a:lnTo>
                    <a:pt x="10" y="541"/>
                  </a:lnTo>
                  <a:lnTo>
                    <a:pt x="10" y="555"/>
                  </a:lnTo>
                  <a:lnTo>
                    <a:pt x="22" y="548"/>
                  </a:lnTo>
                  <a:lnTo>
                    <a:pt x="22" y="569"/>
                  </a:lnTo>
                  <a:lnTo>
                    <a:pt x="0" y="555"/>
                  </a:lnTo>
                  <a:lnTo>
                    <a:pt x="0" y="560"/>
                  </a:lnTo>
                  <a:lnTo>
                    <a:pt x="10" y="590"/>
                  </a:lnTo>
                  <a:lnTo>
                    <a:pt x="15" y="590"/>
                  </a:lnTo>
                  <a:lnTo>
                    <a:pt x="40" y="574"/>
                  </a:lnTo>
                  <a:lnTo>
                    <a:pt x="22" y="602"/>
                  </a:lnTo>
                  <a:lnTo>
                    <a:pt x="29" y="602"/>
                  </a:lnTo>
                  <a:lnTo>
                    <a:pt x="15" y="616"/>
                  </a:lnTo>
                  <a:lnTo>
                    <a:pt x="10" y="623"/>
                  </a:lnTo>
                  <a:lnTo>
                    <a:pt x="15" y="652"/>
                  </a:lnTo>
                  <a:lnTo>
                    <a:pt x="29" y="630"/>
                  </a:lnTo>
                  <a:lnTo>
                    <a:pt x="29" y="652"/>
                  </a:lnTo>
                  <a:lnTo>
                    <a:pt x="40" y="666"/>
                  </a:lnTo>
                  <a:lnTo>
                    <a:pt x="29" y="666"/>
                  </a:lnTo>
                  <a:lnTo>
                    <a:pt x="22" y="671"/>
                  </a:lnTo>
                  <a:lnTo>
                    <a:pt x="22" y="678"/>
                  </a:lnTo>
                  <a:lnTo>
                    <a:pt x="29" y="685"/>
                  </a:lnTo>
                  <a:lnTo>
                    <a:pt x="90" y="590"/>
                  </a:lnTo>
                  <a:lnTo>
                    <a:pt x="97" y="595"/>
                  </a:lnTo>
                  <a:lnTo>
                    <a:pt x="97" y="602"/>
                  </a:lnTo>
                  <a:lnTo>
                    <a:pt x="116" y="595"/>
                  </a:lnTo>
                  <a:lnTo>
                    <a:pt x="104" y="609"/>
                  </a:lnTo>
                  <a:lnTo>
                    <a:pt x="97" y="630"/>
                  </a:lnTo>
                  <a:lnTo>
                    <a:pt x="97" y="616"/>
                  </a:lnTo>
                  <a:lnTo>
                    <a:pt x="90" y="609"/>
                  </a:lnTo>
                  <a:lnTo>
                    <a:pt x="71" y="635"/>
                  </a:lnTo>
                  <a:lnTo>
                    <a:pt x="71" y="645"/>
                  </a:lnTo>
                  <a:lnTo>
                    <a:pt x="71" y="652"/>
                  </a:lnTo>
                  <a:lnTo>
                    <a:pt x="40" y="692"/>
                  </a:lnTo>
                  <a:lnTo>
                    <a:pt x="50" y="701"/>
                  </a:lnTo>
                  <a:lnTo>
                    <a:pt x="71" y="701"/>
                  </a:lnTo>
                  <a:lnTo>
                    <a:pt x="76" y="692"/>
                  </a:lnTo>
                  <a:lnTo>
                    <a:pt x="76" y="701"/>
                  </a:lnTo>
                  <a:lnTo>
                    <a:pt x="50" y="720"/>
                  </a:lnTo>
                  <a:lnTo>
                    <a:pt x="22" y="720"/>
                  </a:lnTo>
                  <a:lnTo>
                    <a:pt x="10" y="746"/>
                  </a:lnTo>
                  <a:lnTo>
                    <a:pt x="10" y="753"/>
                  </a:lnTo>
                  <a:lnTo>
                    <a:pt x="15" y="763"/>
                  </a:lnTo>
                  <a:lnTo>
                    <a:pt x="22" y="763"/>
                  </a:lnTo>
                  <a:lnTo>
                    <a:pt x="29" y="753"/>
                  </a:lnTo>
                  <a:lnTo>
                    <a:pt x="29" y="763"/>
                  </a:lnTo>
                  <a:lnTo>
                    <a:pt x="36" y="763"/>
                  </a:lnTo>
                  <a:lnTo>
                    <a:pt x="40" y="753"/>
                  </a:lnTo>
                  <a:lnTo>
                    <a:pt x="36" y="746"/>
                  </a:lnTo>
                  <a:lnTo>
                    <a:pt x="40" y="753"/>
                  </a:lnTo>
                  <a:lnTo>
                    <a:pt x="57" y="746"/>
                  </a:lnTo>
                  <a:lnTo>
                    <a:pt x="71" y="732"/>
                  </a:lnTo>
                  <a:lnTo>
                    <a:pt x="71" y="741"/>
                  </a:lnTo>
                  <a:lnTo>
                    <a:pt x="71" y="746"/>
                  </a:lnTo>
                  <a:lnTo>
                    <a:pt x="57" y="763"/>
                  </a:lnTo>
                  <a:lnTo>
                    <a:pt x="64" y="763"/>
                  </a:lnTo>
                  <a:lnTo>
                    <a:pt x="40" y="822"/>
                  </a:lnTo>
                  <a:lnTo>
                    <a:pt x="29" y="808"/>
                  </a:lnTo>
                  <a:lnTo>
                    <a:pt x="22" y="817"/>
                  </a:lnTo>
                  <a:lnTo>
                    <a:pt x="15" y="843"/>
                  </a:lnTo>
                  <a:lnTo>
                    <a:pt x="57" y="904"/>
                  </a:lnTo>
                  <a:lnTo>
                    <a:pt x="76" y="919"/>
                  </a:lnTo>
                  <a:lnTo>
                    <a:pt x="85" y="919"/>
                  </a:lnTo>
                  <a:lnTo>
                    <a:pt x="90" y="900"/>
                  </a:lnTo>
                  <a:lnTo>
                    <a:pt x="90" y="933"/>
                  </a:lnTo>
                  <a:lnTo>
                    <a:pt x="97" y="933"/>
                  </a:lnTo>
                  <a:lnTo>
                    <a:pt x="104" y="940"/>
                  </a:lnTo>
                  <a:lnTo>
                    <a:pt x="111" y="933"/>
                  </a:lnTo>
                  <a:lnTo>
                    <a:pt x="116" y="933"/>
                  </a:lnTo>
                  <a:lnTo>
                    <a:pt x="133" y="933"/>
                  </a:lnTo>
                  <a:lnTo>
                    <a:pt x="116" y="949"/>
                  </a:lnTo>
                  <a:lnTo>
                    <a:pt x="147" y="954"/>
                  </a:lnTo>
                  <a:lnTo>
                    <a:pt x="166" y="940"/>
                  </a:lnTo>
                  <a:lnTo>
                    <a:pt x="180" y="914"/>
                  </a:lnTo>
                  <a:lnTo>
                    <a:pt x="187" y="933"/>
                  </a:lnTo>
                  <a:lnTo>
                    <a:pt x="277" y="822"/>
                  </a:lnTo>
                  <a:lnTo>
                    <a:pt x="277" y="803"/>
                  </a:lnTo>
                  <a:lnTo>
                    <a:pt x="303" y="817"/>
                  </a:lnTo>
                  <a:lnTo>
                    <a:pt x="317" y="808"/>
                  </a:lnTo>
                  <a:lnTo>
                    <a:pt x="317" y="782"/>
                  </a:lnTo>
                  <a:lnTo>
                    <a:pt x="331" y="782"/>
                  </a:lnTo>
                  <a:lnTo>
                    <a:pt x="331" y="763"/>
                  </a:lnTo>
                  <a:lnTo>
                    <a:pt x="317" y="741"/>
                  </a:lnTo>
                  <a:lnTo>
                    <a:pt x="317" y="727"/>
                  </a:lnTo>
                  <a:lnTo>
                    <a:pt x="317" y="720"/>
                  </a:lnTo>
                  <a:lnTo>
                    <a:pt x="331" y="732"/>
                  </a:lnTo>
                  <a:lnTo>
                    <a:pt x="331" y="701"/>
                  </a:lnTo>
                  <a:lnTo>
                    <a:pt x="338" y="692"/>
                  </a:lnTo>
                  <a:lnTo>
                    <a:pt x="343" y="692"/>
                  </a:lnTo>
                  <a:lnTo>
                    <a:pt x="352" y="701"/>
                  </a:lnTo>
                  <a:lnTo>
                    <a:pt x="338" y="706"/>
                  </a:lnTo>
                  <a:lnTo>
                    <a:pt x="352" y="782"/>
                  </a:lnTo>
                  <a:lnTo>
                    <a:pt x="359" y="782"/>
                  </a:lnTo>
                  <a:lnTo>
                    <a:pt x="364" y="789"/>
                  </a:lnTo>
                  <a:lnTo>
                    <a:pt x="378" y="796"/>
                  </a:lnTo>
                  <a:lnTo>
                    <a:pt x="381" y="805"/>
                  </a:lnTo>
                  <a:lnTo>
                    <a:pt x="388" y="796"/>
                  </a:lnTo>
                  <a:lnTo>
                    <a:pt x="388" y="817"/>
                  </a:lnTo>
                  <a:close/>
                </a:path>
              </a:pathLst>
            </a:custGeom>
            <a:grp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</p:grpSp>
    </p:spTree>
    <p:extLst>
      <p:ext uri="{BB962C8B-B14F-4D97-AF65-F5344CB8AC3E}">
        <p14:creationId xmlns:p14="http://schemas.microsoft.com/office/powerpoint/2010/main" val="9555160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36 Wel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865315" y="1429869"/>
            <a:ext cx="8461375" cy="5023319"/>
            <a:chOff x="358774" y="1429869"/>
            <a:chExt cx="8461375" cy="5023319"/>
          </a:xfrm>
          <a:solidFill>
            <a:schemeClr val="bg1">
              <a:lumMod val="75000"/>
            </a:schemeClr>
          </a:solidFill>
        </p:grpSpPr>
        <p:sp>
          <p:nvSpPr>
            <p:cNvPr id="232" name="Freeform 7"/>
            <p:cNvSpPr>
              <a:spLocks/>
            </p:cNvSpPr>
            <p:nvPr userDrawn="1"/>
          </p:nvSpPr>
          <p:spPr bwMode="auto">
            <a:xfrm>
              <a:off x="2643539" y="1429869"/>
              <a:ext cx="1244475" cy="1424128"/>
            </a:xfrm>
            <a:custGeom>
              <a:avLst/>
              <a:gdLst/>
              <a:ahLst/>
              <a:cxnLst>
                <a:cxn ang="0">
                  <a:pos x="325" y="859"/>
                </a:cxn>
                <a:cxn ang="0">
                  <a:pos x="323" y="858"/>
                </a:cxn>
                <a:cxn ang="0">
                  <a:pos x="312" y="854"/>
                </a:cxn>
                <a:cxn ang="0">
                  <a:pos x="315" y="849"/>
                </a:cxn>
                <a:cxn ang="0">
                  <a:pos x="280" y="843"/>
                </a:cxn>
                <a:cxn ang="0">
                  <a:pos x="265" y="775"/>
                </a:cxn>
                <a:cxn ang="0">
                  <a:pos x="243" y="782"/>
                </a:cxn>
                <a:cxn ang="0">
                  <a:pos x="231" y="748"/>
                </a:cxn>
                <a:cxn ang="0">
                  <a:pos x="231" y="728"/>
                </a:cxn>
                <a:cxn ang="0">
                  <a:pos x="250" y="678"/>
                </a:cxn>
                <a:cxn ang="0">
                  <a:pos x="214" y="616"/>
                </a:cxn>
                <a:cxn ang="0">
                  <a:pos x="245" y="606"/>
                </a:cxn>
                <a:cxn ang="0">
                  <a:pos x="238" y="602"/>
                </a:cxn>
                <a:cxn ang="0">
                  <a:pos x="246" y="585"/>
                </a:cxn>
                <a:cxn ang="0">
                  <a:pos x="208" y="530"/>
                </a:cxn>
                <a:cxn ang="0">
                  <a:pos x="181" y="470"/>
                </a:cxn>
                <a:cxn ang="0">
                  <a:pos x="77" y="439"/>
                </a:cxn>
                <a:cxn ang="0">
                  <a:pos x="37" y="390"/>
                </a:cxn>
                <a:cxn ang="0">
                  <a:pos x="34" y="365"/>
                </a:cxn>
                <a:cxn ang="0">
                  <a:pos x="0" y="338"/>
                </a:cxn>
                <a:cxn ang="0">
                  <a:pos x="106" y="236"/>
                </a:cxn>
                <a:cxn ang="0">
                  <a:pos x="117" y="142"/>
                </a:cxn>
                <a:cxn ang="0">
                  <a:pos x="189" y="126"/>
                </a:cxn>
                <a:cxn ang="0">
                  <a:pos x="218" y="148"/>
                </a:cxn>
                <a:cxn ang="0">
                  <a:pos x="265" y="125"/>
                </a:cxn>
                <a:cxn ang="0">
                  <a:pos x="309" y="112"/>
                </a:cxn>
                <a:cxn ang="0">
                  <a:pos x="350" y="83"/>
                </a:cxn>
                <a:cxn ang="0">
                  <a:pos x="310" y="36"/>
                </a:cxn>
                <a:cxn ang="0">
                  <a:pos x="441" y="4"/>
                </a:cxn>
                <a:cxn ang="0">
                  <a:pos x="487" y="30"/>
                </a:cxn>
                <a:cxn ang="0">
                  <a:pos x="533" y="63"/>
                </a:cxn>
                <a:cxn ang="0">
                  <a:pos x="539" y="108"/>
                </a:cxn>
                <a:cxn ang="0">
                  <a:pos x="581" y="115"/>
                </a:cxn>
                <a:cxn ang="0">
                  <a:pos x="653" y="142"/>
                </a:cxn>
                <a:cxn ang="0">
                  <a:pos x="600" y="210"/>
                </a:cxn>
                <a:cxn ang="0">
                  <a:pos x="615" y="256"/>
                </a:cxn>
                <a:cxn ang="0">
                  <a:pos x="628" y="281"/>
                </a:cxn>
                <a:cxn ang="0">
                  <a:pos x="605" y="326"/>
                </a:cxn>
                <a:cxn ang="0">
                  <a:pos x="608" y="362"/>
                </a:cxn>
                <a:cxn ang="0">
                  <a:pos x="610" y="427"/>
                </a:cxn>
                <a:cxn ang="0">
                  <a:pos x="622" y="466"/>
                </a:cxn>
                <a:cxn ang="0">
                  <a:pos x="593" y="490"/>
                </a:cxn>
                <a:cxn ang="0">
                  <a:pos x="536" y="538"/>
                </a:cxn>
                <a:cxn ang="0">
                  <a:pos x="553" y="574"/>
                </a:cxn>
                <a:cxn ang="0">
                  <a:pos x="598" y="622"/>
                </a:cxn>
                <a:cxn ang="0">
                  <a:pos x="528" y="582"/>
                </a:cxn>
                <a:cxn ang="0">
                  <a:pos x="541" y="626"/>
                </a:cxn>
                <a:cxn ang="0">
                  <a:pos x="491" y="683"/>
                </a:cxn>
                <a:cxn ang="0">
                  <a:pos x="489" y="690"/>
                </a:cxn>
                <a:cxn ang="0">
                  <a:pos x="472" y="679"/>
                </a:cxn>
                <a:cxn ang="0">
                  <a:pos x="449" y="721"/>
                </a:cxn>
                <a:cxn ang="0">
                  <a:pos x="417" y="738"/>
                </a:cxn>
                <a:cxn ang="0">
                  <a:pos x="417" y="733"/>
                </a:cxn>
                <a:cxn ang="0">
                  <a:pos x="372" y="762"/>
                </a:cxn>
                <a:cxn ang="0">
                  <a:pos x="367" y="790"/>
                </a:cxn>
                <a:cxn ang="0">
                  <a:pos x="360" y="806"/>
                </a:cxn>
              </a:cxnLst>
              <a:rect l="0" t="0" r="r" b="b"/>
              <a:pathLst>
                <a:path w="707" h="861">
                  <a:moveTo>
                    <a:pt x="365" y="809"/>
                  </a:moveTo>
                  <a:lnTo>
                    <a:pt x="367" y="809"/>
                  </a:lnTo>
                  <a:lnTo>
                    <a:pt x="325" y="859"/>
                  </a:lnTo>
                  <a:lnTo>
                    <a:pt x="327" y="859"/>
                  </a:lnTo>
                  <a:lnTo>
                    <a:pt x="323" y="861"/>
                  </a:lnTo>
                  <a:lnTo>
                    <a:pt x="323" y="858"/>
                  </a:lnTo>
                  <a:lnTo>
                    <a:pt x="320" y="861"/>
                  </a:lnTo>
                  <a:lnTo>
                    <a:pt x="322" y="851"/>
                  </a:lnTo>
                  <a:lnTo>
                    <a:pt x="312" y="854"/>
                  </a:lnTo>
                  <a:lnTo>
                    <a:pt x="318" y="851"/>
                  </a:lnTo>
                  <a:lnTo>
                    <a:pt x="313" y="851"/>
                  </a:lnTo>
                  <a:lnTo>
                    <a:pt x="315" y="849"/>
                  </a:lnTo>
                  <a:lnTo>
                    <a:pt x="290" y="854"/>
                  </a:lnTo>
                  <a:lnTo>
                    <a:pt x="297" y="849"/>
                  </a:lnTo>
                  <a:lnTo>
                    <a:pt x="280" y="843"/>
                  </a:lnTo>
                  <a:lnTo>
                    <a:pt x="288" y="839"/>
                  </a:lnTo>
                  <a:lnTo>
                    <a:pt x="250" y="792"/>
                  </a:lnTo>
                  <a:lnTo>
                    <a:pt x="265" y="775"/>
                  </a:lnTo>
                  <a:lnTo>
                    <a:pt x="258" y="774"/>
                  </a:lnTo>
                  <a:lnTo>
                    <a:pt x="266" y="772"/>
                  </a:lnTo>
                  <a:lnTo>
                    <a:pt x="243" y="782"/>
                  </a:lnTo>
                  <a:lnTo>
                    <a:pt x="241" y="757"/>
                  </a:lnTo>
                  <a:lnTo>
                    <a:pt x="240" y="760"/>
                  </a:lnTo>
                  <a:lnTo>
                    <a:pt x="231" y="748"/>
                  </a:lnTo>
                  <a:lnTo>
                    <a:pt x="228" y="742"/>
                  </a:lnTo>
                  <a:lnTo>
                    <a:pt x="233" y="737"/>
                  </a:lnTo>
                  <a:lnTo>
                    <a:pt x="231" y="728"/>
                  </a:lnTo>
                  <a:lnTo>
                    <a:pt x="256" y="688"/>
                  </a:lnTo>
                  <a:lnTo>
                    <a:pt x="253" y="679"/>
                  </a:lnTo>
                  <a:lnTo>
                    <a:pt x="250" y="678"/>
                  </a:lnTo>
                  <a:lnTo>
                    <a:pt x="251" y="681"/>
                  </a:lnTo>
                  <a:lnTo>
                    <a:pt x="256" y="669"/>
                  </a:lnTo>
                  <a:lnTo>
                    <a:pt x="214" y="616"/>
                  </a:lnTo>
                  <a:lnTo>
                    <a:pt x="260" y="626"/>
                  </a:lnTo>
                  <a:lnTo>
                    <a:pt x="253" y="619"/>
                  </a:lnTo>
                  <a:lnTo>
                    <a:pt x="245" y="606"/>
                  </a:lnTo>
                  <a:lnTo>
                    <a:pt x="241" y="602"/>
                  </a:lnTo>
                  <a:lnTo>
                    <a:pt x="248" y="597"/>
                  </a:lnTo>
                  <a:lnTo>
                    <a:pt x="238" y="602"/>
                  </a:lnTo>
                  <a:lnTo>
                    <a:pt x="245" y="592"/>
                  </a:lnTo>
                  <a:lnTo>
                    <a:pt x="233" y="594"/>
                  </a:lnTo>
                  <a:lnTo>
                    <a:pt x="246" y="585"/>
                  </a:lnTo>
                  <a:lnTo>
                    <a:pt x="233" y="579"/>
                  </a:lnTo>
                  <a:lnTo>
                    <a:pt x="204" y="594"/>
                  </a:lnTo>
                  <a:lnTo>
                    <a:pt x="208" y="530"/>
                  </a:lnTo>
                  <a:lnTo>
                    <a:pt x="198" y="518"/>
                  </a:lnTo>
                  <a:lnTo>
                    <a:pt x="199" y="520"/>
                  </a:lnTo>
                  <a:lnTo>
                    <a:pt x="181" y="470"/>
                  </a:lnTo>
                  <a:lnTo>
                    <a:pt x="144" y="431"/>
                  </a:lnTo>
                  <a:lnTo>
                    <a:pt x="67" y="427"/>
                  </a:lnTo>
                  <a:lnTo>
                    <a:pt x="77" y="439"/>
                  </a:lnTo>
                  <a:lnTo>
                    <a:pt x="40" y="417"/>
                  </a:lnTo>
                  <a:lnTo>
                    <a:pt x="55" y="405"/>
                  </a:lnTo>
                  <a:lnTo>
                    <a:pt x="37" y="390"/>
                  </a:lnTo>
                  <a:lnTo>
                    <a:pt x="84" y="380"/>
                  </a:lnTo>
                  <a:lnTo>
                    <a:pt x="74" y="363"/>
                  </a:lnTo>
                  <a:lnTo>
                    <a:pt x="34" y="365"/>
                  </a:lnTo>
                  <a:lnTo>
                    <a:pt x="39" y="358"/>
                  </a:lnTo>
                  <a:lnTo>
                    <a:pt x="27" y="360"/>
                  </a:lnTo>
                  <a:lnTo>
                    <a:pt x="0" y="338"/>
                  </a:lnTo>
                  <a:lnTo>
                    <a:pt x="49" y="296"/>
                  </a:lnTo>
                  <a:lnTo>
                    <a:pt x="67" y="262"/>
                  </a:lnTo>
                  <a:lnTo>
                    <a:pt x="106" y="236"/>
                  </a:lnTo>
                  <a:lnTo>
                    <a:pt x="60" y="227"/>
                  </a:lnTo>
                  <a:lnTo>
                    <a:pt x="109" y="174"/>
                  </a:lnTo>
                  <a:lnTo>
                    <a:pt x="117" y="142"/>
                  </a:lnTo>
                  <a:lnTo>
                    <a:pt x="142" y="123"/>
                  </a:lnTo>
                  <a:lnTo>
                    <a:pt x="178" y="158"/>
                  </a:lnTo>
                  <a:lnTo>
                    <a:pt x="189" y="126"/>
                  </a:lnTo>
                  <a:lnTo>
                    <a:pt x="208" y="91"/>
                  </a:lnTo>
                  <a:lnTo>
                    <a:pt x="225" y="124"/>
                  </a:lnTo>
                  <a:lnTo>
                    <a:pt x="218" y="148"/>
                  </a:lnTo>
                  <a:lnTo>
                    <a:pt x="260" y="138"/>
                  </a:lnTo>
                  <a:lnTo>
                    <a:pt x="248" y="121"/>
                  </a:lnTo>
                  <a:lnTo>
                    <a:pt x="265" y="125"/>
                  </a:lnTo>
                  <a:lnTo>
                    <a:pt x="248" y="79"/>
                  </a:lnTo>
                  <a:lnTo>
                    <a:pt x="285" y="86"/>
                  </a:lnTo>
                  <a:lnTo>
                    <a:pt x="309" y="112"/>
                  </a:lnTo>
                  <a:lnTo>
                    <a:pt x="307" y="92"/>
                  </a:lnTo>
                  <a:lnTo>
                    <a:pt x="308" y="59"/>
                  </a:lnTo>
                  <a:lnTo>
                    <a:pt x="350" y="83"/>
                  </a:lnTo>
                  <a:lnTo>
                    <a:pt x="352" y="61"/>
                  </a:lnTo>
                  <a:lnTo>
                    <a:pt x="374" y="88"/>
                  </a:lnTo>
                  <a:lnTo>
                    <a:pt x="310" y="36"/>
                  </a:lnTo>
                  <a:lnTo>
                    <a:pt x="387" y="61"/>
                  </a:lnTo>
                  <a:lnTo>
                    <a:pt x="412" y="14"/>
                  </a:lnTo>
                  <a:lnTo>
                    <a:pt x="441" y="4"/>
                  </a:lnTo>
                  <a:lnTo>
                    <a:pt x="473" y="0"/>
                  </a:lnTo>
                  <a:lnTo>
                    <a:pt x="501" y="8"/>
                  </a:lnTo>
                  <a:lnTo>
                    <a:pt x="487" y="30"/>
                  </a:lnTo>
                  <a:lnTo>
                    <a:pt x="495" y="38"/>
                  </a:lnTo>
                  <a:lnTo>
                    <a:pt x="548" y="32"/>
                  </a:lnTo>
                  <a:lnTo>
                    <a:pt x="533" y="63"/>
                  </a:lnTo>
                  <a:lnTo>
                    <a:pt x="561" y="63"/>
                  </a:lnTo>
                  <a:lnTo>
                    <a:pt x="590" y="73"/>
                  </a:lnTo>
                  <a:lnTo>
                    <a:pt x="539" y="108"/>
                  </a:lnTo>
                  <a:lnTo>
                    <a:pt x="523" y="116"/>
                  </a:lnTo>
                  <a:lnTo>
                    <a:pt x="549" y="128"/>
                  </a:lnTo>
                  <a:lnTo>
                    <a:pt x="581" y="115"/>
                  </a:lnTo>
                  <a:lnTo>
                    <a:pt x="585" y="174"/>
                  </a:lnTo>
                  <a:lnTo>
                    <a:pt x="613" y="142"/>
                  </a:lnTo>
                  <a:lnTo>
                    <a:pt x="653" y="142"/>
                  </a:lnTo>
                  <a:lnTo>
                    <a:pt x="707" y="147"/>
                  </a:lnTo>
                  <a:lnTo>
                    <a:pt x="631" y="176"/>
                  </a:lnTo>
                  <a:lnTo>
                    <a:pt x="600" y="210"/>
                  </a:lnTo>
                  <a:lnTo>
                    <a:pt x="631" y="206"/>
                  </a:lnTo>
                  <a:lnTo>
                    <a:pt x="660" y="212"/>
                  </a:lnTo>
                  <a:lnTo>
                    <a:pt x="615" y="256"/>
                  </a:lnTo>
                  <a:lnTo>
                    <a:pt x="642" y="237"/>
                  </a:lnTo>
                  <a:lnTo>
                    <a:pt x="618" y="289"/>
                  </a:lnTo>
                  <a:lnTo>
                    <a:pt x="628" y="281"/>
                  </a:lnTo>
                  <a:lnTo>
                    <a:pt x="625" y="286"/>
                  </a:lnTo>
                  <a:lnTo>
                    <a:pt x="623" y="284"/>
                  </a:lnTo>
                  <a:lnTo>
                    <a:pt x="605" y="326"/>
                  </a:lnTo>
                  <a:lnTo>
                    <a:pt x="600" y="362"/>
                  </a:lnTo>
                  <a:lnTo>
                    <a:pt x="627" y="365"/>
                  </a:lnTo>
                  <a:lnTo>
                    <a:pt x="608" y="362"/>
                  </a:lnTo>
                  <a:lnTo>
                    <a:pt x="615" y="367"/>
                  </a:lnTo>
                  <a:lnTo>
                    <a:pt x="610" y="369"/>
                  </a:lnTo>
                  <a:lnTo>
                    <a:pt x="610" y="427"/>
                  </a:lnTo>
                  <a:lnTo>
                    <a:pt x="605" y="421"/>
                  </a:lnTo>
                  <a:lnTo>
                    <a:pt x="620" y="429"/>
                  </a:lnTo>
                  <a:lnTo>
                    <a:pt x="622" y="466"/>
                  </a:lnTo>
                  <a:lnTo>
                    <a:pt x="591" y="454"/>
                  </a:lnTo>
                  <a:lnTo>
                    <a:pt x="627" y="496"/>
                  </a:lnTo>
                  <a:lnTo>
                    <a:pt x="593" y="490"/>
                  </a:lnTo>
                  <a:lnTo>
                    <a:pt x="610" y="527"/>
                  </a:lnTo>
                  <a:lnTo>
                    <a:pt x="558" y="521"/>
                  </a:lnTo>
                  <a:lnTo>
                    <a:pt x="536" y="538"/>
                  </a:lnTo>
                  <a:lnTo>
                    <a:pt x="558" y="542"/>
                  </a:lnTo>
                  <a:lnTo>
                    <a:pt x="538" y="553"/>
                  </a:lnTo>
                  <a:lnTo>
                    <a:pt x="553" y="574"/>
                  </a:lnTo>
                  <a:lnTo>
                    <a:pt x="586" y="599"/>
                  </a:lnTo>
                  <a:lnTo>
                    <a:pt x="596" y="592"/>
                  </a:lnTo>
                  <a:lnTo>
                    <a:pt x="598" y="622"/>
                  </a:lnTo>
                  <a:lnTo>
                    <a:pt x="586" y="612"/>
                  </a:lnTo>
                  <a:lnTo>
                    <a:pt x="586" y="622"/>
                  </a:lnTo>
                  <a:lnTo>
                    <a:pt x="528" y="582"/>
                  </a:lnTo>
                  <a:lnTo>
                    <a:pt x="551" y="600"/>
                  </a:lnTo>
                  <a:lnTo>
                    <a:pt x="513" y="622"/>
                  </a:lnTo>
                  <a:lnTo>
                    <a:pt x="541" y="626"/>
                  </a:lnTo>
                  <a:lnTo>
                    <a:pt x="516" y="634"/>
                  </a:lnTo>
                  <a:lnTo>
                    <a:pt x="591" y="631"/>
                  </a:lnTo>
                  <a:lnTo>
                    <a:pt x="491" y="683"/>
                  </a:lnTo>
                  <a:lnTo>
                    <a:pt x="494" y="688"/>
                  </a:lnTo>
                  <a:lnTo>
                    <a:pt x="489" y="686"/>
                  </a:lnTo>
                  <a:lnTo>
                    <a:pt x="489" y="690"/>
                  </a:lnTo>
                  <a:lnTo>
                    <a:pt x="479" y="685"/>
                  </a:lnTo>
                  <a:lnTo>
                    <a:pt x="481" y="685"/>
                  </a:lnTo>
                  <a:lnTo>
                    <a:pt x="472" y="679"/>
                  </a:lnTo>
                  <a:lnTo>
                    <a:pt x="471" y="674"/>
                  </a:lnTo>
                  <a:lnTo>
                    <a:pt x="451" y="725"/>
                  </a:lnTo>
                  <a:lnTo>
                    <a:pt x="449" y="721"/>
                  </a:lnTo>
                  <a:lnTo>
                    <a:pt x="441" y="733"/>
                  </a:lnTo>
                  <a:lnTo>
                    <a:pt x="429" y="742"/>
                  </a:lnTo>
                  <a:lnTo>
                    <a:pt x="417" y="738"/>
                  </a:lnTo>
                  <a:lnTo>
                    <a:pt x="414" y="742"/>
                  </a:lnTo>
                  <a:lnTo>
                    <a:pt x="416" y="745"/>
                  </a:lnTo>
                  <a:lnTo>
                    <a:pt x="417" y="733"/>
                  </a:lnTo>
                  <a:lnTo>
                    <a:pt x="407" y="732"/>
                  </a:lnTo>
                  <a:lnTo>
                    <a:pt x="399" y="750"/>
                  </a:lnTo>
                  <a:lnTo>
                    <a:pt x="372" y="762"/>
                  </a:lnTo>
                  <a:lnTo>
                    <a:pt x="367" y="780"/>
                  </a:lnTo>
                  <a:lnTo>
                    <a:pt x="377" y="792"/>
                  </a:lnTo>
                  <a:lnTo>
                    <a:pt x="367" y="790"/>
                  </a:lnTo>
                  <a:lnTo>
                    <a:pt x="365" y="802"/>
                  </a:lnTo>
                  <a:lnTo>
                    <a:pt x="369" y="807"/>
                  </a:lnTo>
                  <a:lnTo>
                    <a:pt x="360" y="806"/>
                  </a:lnTo>
                  <a:lnTo>
                    <a:pt x="365" y="80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3" name="Freeform 8"/>
            <p:cNvSpPr>
              <a:spLocks/>
            </p:cNvSpPr>
            <p:nvPr userDrawn="1"/>
          </p:nvSpPr>
          <p:spPr bwMode="auto">
            <a:xfrm>
              <a:off x="2249250" y="1438139"/>
              <a:ext cx="647761" cy="580568"/>
            </a:xfrm>
            <a:custGeom>
              <a:avLst/>
              <a:gdLst/>
              <a:ahLst/>
              <a:cxnLst>
                <a:cxn ang="0">
                  <a:pos x="84" y="351"/>
                </a:cxn>
                <a:cxn ang="0">
                  <a:pos x="110" y="346"/>
                </a:cxn>
                <a:cxn ang="0">
                  <a:pos x="152" y="339"/>
                </a:cxn>
                <a:cxn ang="0">
                  <a:pos x="162" y="323"/>
                </a:cxn>
                <a:cxn ang="0">
                  <a:pos x="139" y="314"/>
                </a:cxn>
                <a:cxn ang="0">
                  <a:pos x="201" y="265"/>
                </a:cxn>
                <a:cxn ang="0">
                  <a:pos x="186" y="240"/>
                </a:cxn>
                <a:cxn ang="0">
                  <a:pos x="208" y="228"/>
                </a:cxn>
                <a:cxn ang="0">
                  <a:pos x="246" y="193"/>
                </a:cxn>
                <a:cxn ang="0">
                  <a:pos x="253" y="181"/>
                </a:cxn>
                <a:cxn ang="0">
                  <a:pos x="255" y="161"/>
                </a:cxn>
                <a:cxn ang="0">
                  <a:pos x="328" y="96"/>
                </a:cxn>
                <a:cxn ang="0">
                  <a:pos x="298" y="97"/>
                </a:cxn>
                <a:cxn ang="0">
                  <a:pos x="368" y="45"/>
                </a:cxn>
                <a:cxn ang="0">
                  <a:pos x="317" y="17"/>
                </a:cxn>
                <a:cxn ang="0">
                  <a:pos x="301" y="0"/>
                </a:cxn>
                <a:cxn ang="0">
                  <a:pos x="139" y="20"/>
                </a:cxn>
                <a:cxn ang="0">
                  <a:pos x="126" y="35"/>
                </a:cxn>
                <a:cxn ang="0">
                  <a:pos x="100" y="39"/>
                </a:cxn>
                <a:cxn ang="0">
                  <a:pos x="94" y="52"/>
                </a:cxn>
                <a:cxn ang="0">
                  <a:pos x="62" y="40"/>
                </a:cxn>
                <a:cxn ang="0">
                  <a:pos x="69" y="67"/>
                </a:cxn>
                <a:cxn ang="0">
                  <a:pos x="28" y="77"/>
                </a:cxn>
                <a:cxn ang="0">
                  <a:pos x="23" y="81"/>
                </a:cxn>
                <a:cxn ang="0">
                  <a:pos x="27" y="92"/>
                </a:cxn>
                <a:cxn ang="0">
                  <a:pos x="43" y="94"/>
                </a:cxn>
                <a:cxn ang="0">
                  <a:pos x="35" y="114"/>
                </a:cxn>
                <a:cxn ang="0">
                  <a:pos x="62" y="129"/>
                </a:cxn>
                <a:cxn ang="0">
                  <a:pos x="75" y="128"/>
                </a:cxn>
                <a:cxn ang="0">
                  <a:pos x="79" y="153"/>
                </a:cxn>
                <a:cxn ang="0">
                  <a:pos x="95" y="143"/>
                </a:cxn>
                <a:cxn ang="0">
                  <a:pos x="114" y="134"/>
                </a:cxn>
                <a:cxn ang="0">
                  <a:pos x="100" y="160"/>
                </a:cxn>
                <a:cxn ang="0">
                  <a:pos x="169" y="101"/>
                </a:cxn>
                <a:cxn ang="0">
                  <a:pos x="100" y="168"/>
                </a:cxn>
                <a:cxn ang="0">
                  <a:pos x="62" y="170"/>
                </a:cxn>
                <a:cxn ang="0">
                  <a:pos x="82" y="230"/>
                </a:cxn>
                <a:cxn ang="0">
                  <a:pos x="52" y="276"/>
                </a:cxn>
                <a:cxn ang="0">
                  <a:pos x="70" y="276"/>
                </a:cxn>
                <a:cxn ang="0">
                  <a:pos x="80" y="279"/>
                </a:cxn>
                <a:cxn ang="0">
                  <a:pos x="80" y="296"/>
                </a:cxn>
                <a:cxn ang="0">
                  <a:pos x="82" y="299"/>
                </a:cxn>
                <a:cxn ang="0">
                  <a:pos x="87" y="309"/>
                </a:cxn>
                <a:cxn ang="0">
                  <a:pos x="52" y="311"/>
                </a:cxn>
                <a:cxn ang="0">
                  <a:pos x="33" y="339"/>
                </a:cxn>
                <a:cxn ang="0">
                  <a:pos x="35" y="331"/>
                </a:cxn>
                <a:cxn ang="0">
                  <a:pos x="47" y="339"/>
                </a:cxn>
                <a:cxn ang="0">
                  <a:pos x="59" y="348"/>
                </a:cxn>
              </a:cxnLst>
              <a:rect l="0" t="0" r="r" b="b"/>
              <a:pathLst>
                <a:path w="368" h="351">
                  <a:moveTo>
                    <a:pt x="59" y="348"/>
                  </a:moveTo>
                  <a:lnTo>
                    <a:pt x="84" y="351"/>
                  </a:lnTo>
                  <a:lnTo>
                    <a:pt x="77" y="339"/>
                  </a:lnTo>
                  <a:lnTo>
                    <a:pt x="110" y="346"/>
                  </a:lnTo>
                  <a:lnTo>
                    <a:pt x="109" y="334"/>
                  </a:lnTo>
                  <a:lnTo>
                    <a:pt x="152" y="339"/>
                  </a:lnTo>
                  <a:lnTo>
                    <a:pt x="154" y="344"/>
                  </a:lnTo>
                  <a:lnTo>
                    <a:pt x="162" y="323"/>
                  </a:lnTo>
                  <a:lnTo>
                    <a:pt x="136" y="319"/>
                  </a:lnTo>
                  <a:lnTo>
                    <a:pt x="139" y="314"/>
                  </a:lnTo>
                  <a:lnTo>
                    <a:pt x="126" y="311"/>
                  </a:lnTo>
                  <a:lnTo>
                    <a:pt x="201" y="265"/>
                  </a:lnTo>
                  <a:lnTo>
                    <a:pt x="184" y="259"/>
                  </a:lnTo>
                  <a:lnTo>
                    <a:pt x="186" y="240"/>
                  </a:lnTo>
                  <a:lnTo>
                    <a:pt x="191" y="235"/>
                  </a:lnTo>
                  <a:lnTo>
                    <a:pt x="208" y="228"/>
                  </a:lnTo>
                  <a:lnTo>
                    <a:pt x="172" y="222"/>
                  </a:lnTo>
                  <a:lnTo>
                    <a:pt x="246" y="193"/>
                  </a:lnTo>
                  <a:lnTo>
                    <a:pt x="241" y="191"/>
                  </a:lnTo>
                  <a:lnTo>
                    <a:pt x="253" y="181"/>
                  </a:lnTo>
                  <a:lnTo>
                    <a:pt x="229" y="183"/>
                  </a:lnTo>
                  <a:lnTo>
                    <a:pt x="255" y="161"/>
                  </a:lnTo>
                  <a:lnTo>
                    <a:pt x="255" y="168"/>
                  </a:lnTo>
                  <a:lnTo>
                    <a:pt x="328" y="96"/>
                  </a:lnTo>
                  <a:lnTo>
                    <a:pt x="260" y="126"/>
                  </a:lnTo>
                  <a:lnTo>
                    <a:pt x="298" y="97"/>
                  </a:lnTo>
                  <a:lnTo>
                    <a:pt x="273" y="99"/>
                  </a:lnTo>
                  <a:lnTo>
                    <a:pt x="368" y="45"/>
                  </a:lnTo>
                  <a:lnTo>
                    <a:pt x="323" y="3"/>
                  </a:lnTo>
                  <a:lnTo>
                    <a:pt x="317" y="17"/>
                  </a:lnTo>
                  <a:lnTo>
                    <a:pt x="273" y="25"/>
                  </a:lnTo>
                  <a:lnTo>
                    <a:pt x="301" y="0"/>
                  </a:lnTo>
                  <a:lnTo>
                    <a:pt x="131" y="2"/>
                  </a:lnTo>
                  <a:lnTo>
                    <a:pt x="139" y="20"/>
                  </a:lnTo>
                  <a:lnTo>
                    <a:pt x="112" y="13"/>
                  </a:lnTo>
                  <a:lnTo>
                    <a:pt x="126" y="35"/>
                  </a:lnTo>
                  <a:lnTo>
                    <a:pt x="110" y="35"/>
                  </a:lnTo>
                  <a:lnTo>
                    <a:pt x="100" y="39"/>
                  </a:lnTo>
                  <a:lnTo>
                    <a:pt x="122" y="64"/>
                  </a:lnTo>
                  <a:lnTo>
                    <a:pt x="94" y="52"/>
                  </a:lnTo>
                  <a:lnTo>
                    <a:pt x="102" y="62"/>
                  </a:lnTo>
                  <a:lnTo>
                    <a:pt x="62" y="40"/>
                  </a:lnTo>
                  <a:lnTo>
                    <a:pt x="52" y="57"/>
                  </a:lnTo>
                  <a:lnTo>
                    <a:pt x="69" y="67"/>
                  </a:lnTo>
                  <a:lnTo>
                    <a:pt x="69" y="74"/>
                  </a:lnTo>
                  <a:lnTo>
                    <a:pt x="28" y="77"/>
                  </a:lnTo>
                  <a:lnTo>
                    <a:pt x="23" y="72"/>
                  </a:lnTo>
                  <a:lnTo>
                    <a:pt x="23" y="81"/>
                  </a:lnTo>
                  <a:lnTo>
                    <a:pt x="0" y="94"/>
                  </a:lnTo>
                  <a:lnTo>
                    <a:pt x="27" y="92"/>
                  </a:lnTo>
                  <a:lnTo>
                    <a:pt x="15" y="107"/>
                  </a:lnTo>
                  <a:lnTo>
                    <a:pt x="43" y="94"/>
                  </a:lnTo>
                  <a:lnTo>
                    <a:pt x="23" y="109"/>
                  </a:lnTo>
                  <a:lnTo>
                    <a:pt x="35" y="114"/>
                  </a:lnTo>
                  <a:lnTo>
                    <a:pt x="22" y="124"/>
                  </a:lnTo>
                  <a:lnTo>
                    <a:pt x="62" y="129"/>
                  </a:lnTo>
                  <a:lnTo>
                    <a:pt x="28" y="136"/>
                  </a:lnTo>
                  <a:lnTo>
                    <a:pt x="75" y="128"/>
                  </a:lnTo>
                  <a:lnTo>
                    <a:pt x="67" y="156"/>
                  </a:lnTo>
                  <a:lnTo>
                    <a:pt x="79" y="153"/>
                  </a:lnTo>
                  <a:lnTo>
                    <a:pt x="77" y="158"/>
                  </a:lnTo>
                  <a:lnTo>
                    <a:pt x="95" y="143"/>
                  </a:lnTo>
                  <a:lnTo>
                    <a:pt x="94" y="151"/>
                  </a:lnTo>
                  <a:lnTo>
                    <a:pt x="114" y="134"/>
                  </a:lnTo>
                  <a:lnTo>
                    <a:pt x="117" y="141"/>
                  </a:lnTo>
                  <a:lnTo>
                    <a:pt x="100" y="160"/>
                  </a:lnTo>
                  <a:lnTo>
                    <a:pt x="139" y="118"/>
                  </a:lnTo>
                  <a:lnTo>
                    <a:pt x="169" y="101"/>
                  </a:lnTo>
                  <a:lnTo>
                    <a:pt x="183" y="139"/>
                  </a:lnTo>
                  <a:lnTo>
                    <a:pt x="100" y="168"/>
                  </a:lnTo>
                  <a:lnTo>
                    <a:pt x="141" y="202"/>
                  </a:lnTo>
                  <a:lnTo>
                    <a:pt x="62" y="170"/>
                  </a:lnTo>
                  <a:lnTo>
                    <a:pt x="92" y="223"/>
                  </a:lnTo>
                  <a:lnTo>
                    <a:pt x="82" y="230"/>
                  </a:lnTo>
                  <a:lnTo>
                    <a:pt x="112" y="255"/>
                  </a:lnTo>
                  <a:lnTo>
                    <a:pt x="52" y="276"/>
                  </a:lnTo>
                  <a:lnTo>
                    <a:pt x="69" y="264"/>
                  </a:lnTo>
                  <a:lnTo>
                    <a:pt x="70" y="276"/>
                  </a:lnTo>
                  <a:lnTo>
                    <a:pt x="84" y="254"/>
                  </a:lnTo>
                  <a:lnTo>
                    <a:pt x="80" y="279"/>
                  </a:lnTo>
                  <a:lnTo>
                    <a:pt x="70" y="284"/>
                  </a:lnTo>
                  <a:lnTo>
                    <a:pt x="80" y="296"/>
                  </a:lnTo>
                  <a:lnTo>
                    <a:pt x="84" y="291"/>
                  </a:lnTo>
                  <a:lnTo>
                    <a:pt x="82" y="299"/>
                  </a:lnTo>
                  <a:lnTo>
                    <a:pt x="112" y="279"/>
                  </a:lnTo>
                  <a:lnTo>
                    <a:pt x="87" y="309"/>
                  </a:lnTo>
                  <a:lnTo>
                    <a:pt x="38" y="289"/>
                  </a:lnTo>
                  <a:lnTo>
                    <a:pt x="52" y="311"/>
                  </a:lnTo>
                  <a:lnTo>
                    <a:pt x="55" y="311"/>
                  </a:lnTo>
                  <a:lnTo>
                    <a:pt x="33" y="339"/>
                  </a:lnTo>
                  <a:lnTo>
                    <a:pt x="33" y="344"/>
                  </a:lnTo>
                  <a:lnTo>
                    <a:pt x="35" y="331"/>
                  </a:lnTo>
                  <a:lnTo>
                    <a:pt x="45" y="348"/>
                  </a:lnTo>
                  <a:lnTo>
                    <a:pt x="47" y="339"/>
                  </a:lnTo>
                  <a:lnTo>
                    <a:pt x="59" y="338"/>
                  </a:lnTo>
                  <a:lnTo>
                    <a:pt x="59" y="34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4" name="Freeform 9"/>
            <p:cNvSpPr>
              <a:spLocks/>
            </p:cNvSpPr>
            <p:nvPr userDrawn="1"/>
          </p:nvSpPr>
          <p:spPr bwMode="auto">
            <a:xfrm>
              <a:off x="2152438" y="1621738"/>
              <a:ext cx="220027" cy="272917"/>
            </a:xfrm>
            <a:custGeom>
              <a:avLst/>
              <a:gdLst/>
              <a:ahLst/>
              <a:cxnLst>
                <a:cxn ang="0">
                  <a:pos x="11" y="42"/>
                </a:cxn>
                <a:cxn ang="0">
                  <a:pos x="31" y="45"/>
                </a:cxn>
                <a:cxn ang="0">
                  <a:pos x="18" y="17"/>
                </a:cxn>
                <a:cxn ang="0">
                  <a:pos x="43" y="10"/>
                </a:cxn>
                <a:cxn ang="0">
                  <a:pos x="20" y="0"/>
                </a:cxn>
                <a:cxn ang="0">
                  <a:pos x="97" y="67"/>
                </a:cxn>
                <a:cxn ang="0">
                  <a:pos x="93" y="50"/>
                </a:cxn>
                <a:cxn ang="0">
                  <a:pos x="120" y="99"/>
                </a:cxn>
                <a:cxn ang="0">
                  <a:pos x="125" y="92"/>
                </a:cxn>
                <a:cxn ang="0">
                  <a:pos x="102" y="139"/>
                </a:cxn>
                <a:cxn ang="0">
                  <a:pos x="97" y="119"/>
                </a:cxn>
                <a:cxn ang="0">
                  <a:pos x="97" y="149"/>
                </a:cxn>
                <a:cxn ang="0">
                  <a:pos x="88" y="141"/>
                </a:cxn>
                <a:cxn ang="0">
                  <a:pos x="90" y="163"/>
                </a:cxn>
                <a:cxn ang="0">
                  <a:pos x="73" y="143"/>
                </a:cxn>
                <a:cxn ang="0">
                  <a:pos x="82" y="165"/>
                </a:cxn>
                <a:cxn ang="0">
                  <a:pos x="67" y="158"/>
                </a:cxn>
                <a:cxn ang="0">
                  <a:pos x="73" y="165"/>
                </a:cxn>
                <a:cxn ang="0">
                  <a:pos x="40" y="148"/>
                </a:cxn>
                <a:cxn ang="0">
                  <a:pos x="55" y="146"/>
                </a:cxn>
                <a:cxn ang="0">
                  <a:pos x="30" y="124"/>
                </a:cxn>
                <a:cxn ang="0">
                  <a:pos x="40" y="101"/>
                </a:cxn>
                <a:cxn ang="0">
                  <a:pos x="30" y="109"/>
                </a:cxn>
                <a:cxn ang="0">
                  <a:pos x="33" y="104"/>
                </a:cxn>
                <a:cxn ang="0">
                  <a:pos x="28" y="89"/>
                </a:cxn>
                <a:cxn ang="0">
                  <a:pos x="0" y="65"/>
                </a:cxn>
                <a:cxn ang="0">
                  <a:pos x="25" y="75"/>
                </a:cxn>
                <a:cxn ang="0">
                  <a:pos x="31" y="65"/>
                </a:cxn>
                <a:cxn ang="0">
                  <a:pos x="0" y="54"/>
                </a:cxn>
                <a:cxn ang="0">
                  <a:pos x="16" y="54"/>
                </a:cxn>
                <a:cxn ang="0">
                  <a:pos x="11" y="42"/>
                </a:cxn>
              </a:cxnLst>
              <a:rect l="0" t="0" r="r" b="b"/>
              <a:pathLst>
                <a:path w="125" h="165">
                  <a:moveTo>
                    <a:pt x="11" y="42"/>
                  </a:moveTo>
                  <a:lnTo>
                    <a:pt x="31" y="45"/>
                  </a:lnTo>
                  <a:lnTo>
                    <a:pt x="18" y="17"/>
                  </a:lnTo>
                  <a:lnTo>
                    <a:pt x="43" y="10"/>
                  </a:lnTo>
                  <a:lnTo>
                    <a:pt x="20" y="0"/>
                  </a:lnTo>
                  <a:lnTo>
                    <a:pt x="97" y="67"/>
                  </a:lnTo>
                  <a:lnTo>
                    <a:pt x="93" y="50"/>
                  </a:lnTo>
                  <a:lnTo>
                    <a:pt x="120" y="99"/>
                  </a:lnTo>
                  <a:lnTo>
                    <a:pt x="125" y="92"/>
                  </a:lnTo>
                  <a:lnTo>
                    <a:pt x="102" y="139"/>
                  </a:lnTo>
                  <a:lnTo>
                    <a:pt x="97" y="119"/>
                  </a:lnTo>
                  <a:lnTo>
                    <a:pt x="97" y="149"/>
                  </a:lnTo>
                  <a:lnTo>
                    <a:pt x="88" y="141"/>
                  </a:lnTo>
                  <a:lnTo>
                    <a:pt x="90" y="163"/>
                  </a:lnTo>
                  <a:lnTo>
                    <a:pt x="73" y="143"/>
                  </a:lnTo>
                  <a:lnTo>
                    <a:pt x="82" y="165"/>
                  </a:lnTo>
                  <a:lnTo>
                    <a:pt x="67" y="158"/>
                  </a:lnTo>
                  <a:lnTo>
                    <a:pt x="73" y="165"/>
                  </a:lnTo>
                  <a:lnTo>
                    <a:pt x="40" y="148"/>
                  </a:lnTo>
                  <a:lnTo>
                    <a:pt x="55" y="146"/>
                  </a:lnTo>
                  <a:lnTo>
                    <a:pt x="30" y="124"/>
                  </a:lnTo>
                  <a:lnTo>
                    <a:pt x="40" y="101"/>
                  </a:lnTo>
                  <a:lnTo>
                    <a:pt x="30" y="109"/>
                  </a:lnTo>
                  <a:lnTo>
                    <a:pt x="33" y="104"/>
                  </a:lnTo>
                  <a:lnTo>
                    <a:pt x="28" y="89"/>
                  </a:lnTo>
                  <a:lnTo>
                    <a:pt x="0" y="65"/>
                  </a:lnTo>
                  <a:lnTo>
                    <a:pt x="25" y="75"/>
                  </a:lnTo>
                  <a:lnTo>
                    <a:pt x="31" y="65"/>
                  </a:lnTo>
                  <a:lnTo>
                    <a:pt x="0" y="54"/>
                  </a:lnTo>
                  <a:lnTo>
                    <a:pt x="16" y="54"/>
                  </a:lnTo>
                  <a:lnTo>
                    <a:pt x="11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5" name="Freeform 10"/>
            <p:cNvSpPr>
              <a:spLocks/>
            </p:cNvSpPr>
            <p:nvPr userDrawn="1"/>
          </p:nvSpPr>
          <p:spPr bwMode="auto">
            <a:xfrm>
              <a:off x="1856721" y="2005475"/>
              <a:ext cx="112654" cy="122399"/>
            </a:xfrm>
            <a:custGeom>
              <a:avLst/>
              <a:gdLst/>
              <a:ahLst/>
              <a:cxnLst>
                <a:cxn ang="0">
                  <a:pos x="27" y="74"/>
                </a:cxn>
                <a:cxn ang="0">
                  <a:pos x="0" y="35"/>
                </a:cxn>
                <a:cxn ang="0">
                  <a:pos x="25" y="38"/>
                </a:cxn>
                <a:cxn ang="0">
                  <a:pos x="27" y="27"/>
                </a:cxn>
                <a:cxn ang="0">
                  <a:pos x="10" y="15"/>
                </a:cxn>
                <a:cxn ang="0">
                  <a:pos x="18" y="17"/>
                </a:cxn>
                <a:cxn ang="0">
                  <a:pos x="12" y="7"/>
                </a:cxn>
                <a:cxn ang="0">
                  <a:pos x="20" y="0"/>
                </a:cxn>
                <a:cxn ang="0">
                  <a:pos x="44" y="37"/>
                </a:cxn>
                <a:cxn ang="0">
                  <a:pos x="64" y="42"/>
                </a:cxn>
                <a:cxn ang="0">
                  <a:pos x="27" y="74"/>
                </a:cxn>
              </a:cxnLst>
              <a:rect l="0" t="0" r="r" b="b"/>
              <a:pathLst>
                <a:path w="64" h="74">
                  <a:moveTo>
                    <a:pt x="27" y="74"/>
                  </a:moveTo>
                  <a:lnTo>
                    <a:pt x="0" y="35"/>
                  </a:lnTo>
                  <a:lnTo>
                    <a:pt x="25" y="38"/>
                  </a:lnTo>
                  <a:lnTo>
                    <a:pt x="27" y="27"/>
                  </a:lnTo>
                  <a:lnTo>
                    <a:pt x="10" y="15"/>
                  </a:lnTo>
                  <a:lnTo>
                    <a:pt x="18" y="17"/>
                  </a:lnTo>
                  <a:lnTo>
                    <a:pt x="12" y="7"/>
                  </a:lnTo>
                  <a:lnTo>
                    <a:pt x="20" y="0"/>
                  </a:lnTo>
                  <a:lnTo>
                    <a:pt x="44" y="37"/>
                  </a:lnTo>
                  <a:lnTo>
                    <a:pt x="64" y="42"/>
                  </a:lnTo>
                  <a:lnTo>
                    <a:pt x="27" y="74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6" name="Freeform 11"/>
            <p:cNvSpPr>
              <a:spLocks/>
            </p:cNvSpPr>
            <p:nvPr userDrawn="1"/>
          </p:nvSpPr>
          <p:spPr bwMode="auto">
            <a:xfrm>
              <a:off x="2009860" y="1927735"/>
              <a:ext cx="112654" cy="114129"/>
            </a:xfrm>
            <a:custGeom>
              <a:avLst/>
              <a:gdLst/>
              <a:ahLst/>
              <a:cxnLst>
                <a:cxn ang="0">
                  <a:pos x="62" y="28"/>
                </a:cxn>
                <a:cxn ang="0">
                  <a:pos x="64" y="52"/>
                </a:cxn>
                <a:cxn ang="0">
                  <a:pos x="59" y="43"/>
                </a:cxn>
                <a:cxn ang="0">
                  <a:pos x="61" y="62"/>
                </a:cxn>
                <a:cxn ang="0">
                  <a:pos x="55" y="60"/>
                </a:cxn>
                <a:cxn ang="0">
                  <a:pos x="39" y="64"/>
                </a:cxn>
                <a:cxn ang="0">
                  <a:pos x="30" y="69"/>
                </a:cxn>
                <a:cxn ang="0">
                  <a:pos x="0" y="43"/>
                </a:cxn>
                <a:cxn ang="0">
                  <a:pos x="19" y="37"/>
                </a:cxn>
                <a:cxn ang="0">
                  <a:pos x="12" y="10"/>
                </a:cxn>
                <a:cxn ang="0">
                  <a:pos x="37" y="28"/>
                </a:cxn>
                <a:cxn ang="0">
                  <a:pos x="20" y="8"/>
                </a:cxn>
                <a:cxn ang="0">
                  <a:pos x="49" y="0"/>
                </a:cxn>
                <a:cxn ang="0">
                  <a:pos x="62" y="28"/>
                </a:cxn>
              </a:cxnLst>
              <a:rect l="0" t="0" r="r" b="b"/>
              <a:pathLst>
                <a:path w="64" h="69">
                  <a:moveTo>
                    <a:pt x="62" y="28"/>
                  </a:moveTo>
                  <a:lnTo>
                    <a:pt x="64" y="52"/>
                  </a:lnTo>
                  <a:lnTo>
                    <a:pt x="59" y="43"/>
                  </a:lnTo>
                  <a:lnTo>
                    <a:pt x="61" y="62"/>
                  </a:lnTo>
                  <a:lnTo>
                    <a:pt x="55" y="60"/>
                  </a:lnTo>
                  <a:lnTo>
                    <a:pt x="39" y="64"/>
                  </a:lnTo>
                  <a:lnTo>
                    <a:pt x="30" y="69"/>
                  </a:lnTo>
                  <a:lnTo>
                    <a:pt x="0" y="43"/>
                  </a:lnTo>
                  <a:lnTo>
                    <a:pt x="19" y="37"/>
                  </a:lnTo>
                  <a:lnTo>
                    <a:pt x="12" y="10"/>
                  </a:lnTo>
                  <a:lnTo>
                    <a:pt x="37" y="28"/>
                  </a:lnTo>
                  <a:lnTo>
                    <a:pt x="20" y="8"/>
                  </a:lnTo>
                  <a:lnTo>
                    <a:pt x="49" y="0"/>
                  </a:lnTo>
                  <a:lnTo>
                    <a:pt x="62" y="2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7" name="Freeform 12"/>
            <p:cNvSpPr>
              <a:spLocks/>
            </p:cNvSpPr>
            <p:nvPr userDrawn="1"/>
          </p:nvSpPr>
          <p:spPr bwMode="auto">
            <a:xfrm>
              <a:off x="2106672" y="1835109"/>
              <a:ext cx="68649" cy="69470"/>
            </a:xfrm>
            <a:custGeom>
              <a:avLst/>
              <a:gdLst/>
              <a:ahLst/>
              <a:cxnLst>
                <a:cxn ang="0">
                  <a:pos x="39" y="42"/>
                </a:cxn>
                <a:cxn ang="0">
                  <a:pos x="0" y="0"/>
                </a:cxn>
                <a:cxn ang="0">
                  <a:pos x="39" y="42"/>
                </a:cxn>
              </a:cxnLst>
              <a:rect l="0" t="0" r="r" b="b"/>
              <a:pathLst>
                <a:path w="39" h="42">
                  <a:moveTo>
                    <a:pt x="39" y="42"/>
                  </a:moveTo>
                  <a:lnTo>
                    <a:pt x="0" y="0"/>
                  </a:lnTo>
                  <a:lnTo>
                    <a:pt x="39" y="4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8" name="Freeform 13"/>
            <p:cNvSpPr>
              <a:spLocks/>
            </p:cNvSpPr>
            <p:nvPr userDrawn="1"/>
          </p:nvSpPr>
          <p:spPr bwMode="auto">
            <a:xfrm>
              <a:off x="1962334" y="1826839"/>
              <a:ext cx="117935" cy="84356"/>
            </a:xfrm>
            <a:custGeom>
              <a:avLst/>
              <a:gdLst/>
              <a:ahLst/>
              <a:cxnLst>
                <a:cxn ang="0">
                  <a:pos x="61" y="10"/>
                </a:cxn>
                <a:cxn ang="0">
                  <a:pos x="67" y="51"/>
                </a:cxn>
                <a:cxn ang="0">
                  <a:pos x="0" y="20"/>
                </a:cxn>
                <a:cxn ang="0">
                  <a:pos x="19" y="17"/>
                </a:cxn>
                <a:cxn ang="0">
                  <a:pos x="12" y="17"/>
                </a:cxn>
                <a:cxn ang="0">
                  <a:pos x="19" y="9"/>
                </a:cxn>
                <a:cxn ang="0">
                  <a:pos x="9" y="0"/>
                </a:cxn>
                <a:cxn ang="0">
                  <a:pos x="0" y="9"/>
                </a:cxn>
                <a:cxn ang="0">
                  <a:pos x="22" y="0"/>
                </a:cxn>
                <a:cxn ang="0">
                  <a:pos x="61" y="10"/>
                </a:cxn>
              </a:cxnLst>
              <a:rect l="0" t="0" r="r" b="b"/>
              <a:pathLst>
                <a:path w="67" h="51">
                  <a:moveTo>
                    <a:pt x="61" y="10"/>
                  </a:moveTo>
                  <a:lnTo>
                    <a:pt x="67" y="51"/>
                  </a:lnTo>
                  <a:lnTo>
                    <a:pt x="0" y="20"/>
                  </a:lnTo>
                  <a:lnTo>
                    <a:pt x="19" y="17"/>
                  </a:lnTo>
                  <a:lnTo>
                    <a:pt x="12" y="17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9"/>
                  </a:lnTo>
                  <a:lnTo>
                    <a:pt x="22" y="0"/>
                  </a:lnTo>
                  <a:lnTo>
                    <a:pt x="61" y="1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39" name="Freeform 14"/>
            <p:cNvSpPr>
              <a:spLocks/>
            </p:cNvSpPr>
            <p:nvPr userDrawn="1"/>
          </p:nvSpPr>
          <p:spPr bwMode="auto">
            <a:xfrm>
              <a:off x="1942972" y="1919465"/>
              <a:ext cx="31684" cy="38043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8" y="23"/>
                </a:cxn>
                <a:cxn ang="0">
                  <a:pos x="0" y="0"/>
                </a:cxn>
                <a:cxn ang="0">
                  <a:pos x="11" y="6"/>
                </a:cxn>
              </a:cxnLst>
              <a:rect l="0" t="0" r="r" b="b"/>
              <a:pathLst>
                <a:path w="18" h="23">
                  <a:moveTo>
                    <a:pt x="11" y="6"/>
                  </a:moveTo>
                  <a:lnTo>
                    <a:pt x="18" y="23"/>
                  </a:lnTo>
                  <a:lnTo>
                    <a:pt x="0" y="0"/>
                  </a:lnTo>
                  <a:lnTo>
                    <a:pt x="11" y="6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0" name="Freeform 15"/>
            <p:cNvSpPr>
              <a:spLocks/>
            </p:cNvSpPr>
            <p:nvPr userDrawn="1"/>
          </p:nvSpPr>
          <p:spPr bwMode="auto">
            <a:xfrm>
              <a:off x="1691260" y="1972394"/>
              <a:ext cx="235869" cy="157134"/>
            </a:xfrm>
            <a:custGeom>
              <a:avLst/>
              <a:gdLst/>
              <a:ahLst/>
              <a:cxnLst>
                <a:cxn ang="0">
                  <a:pos x="92" y="15"/>
                </a:cxn>
                <a:cxn ang="0">
                  <a:pos x="107" y="0"/>
                </a:cxn>
                <a:cxn ang="0">
                  <a:pos x="118" y="45"/>
                </a:cxn>
                <a:cxn ang="0">
                  <a:pos x="131" y="48"/>
                </a:cxn>
                <a:cxn ang="0">
                  <a:pos x="134" y="33"/>
                </a:cxn>
                <a:cxn ang="0">
                  <a:pos x="109" y="72"/>
                </a:cxn>
                <a:cxn ang="0">
                  <a:pos x="49" y="95"/>
                </a:cxn>
                <a:cxn ang="0">
                  <a:pos x="81" y="65"/>
                </a:cxn>
                <a:cxn ang="0">
                  <a:pos x="45" y="75"/>
                </a:cxn>
                <a:cxn ang="0">
                  <a:pos x="52" y="58"/>
                </a:cxn>
                <a:cxn ang="0">
                  <a:pos x="37" y="63"/>
                </a:cxn>
                <a:cxn ang="0">
                  <a:pos x="0" y="67"/>
                </a:cxn>
                <a:cxn ang="0">
                  <a:pos x="30" y="47"/>
                </a:cxn>
                <a:cxn ang="0">
                  <a:pos x="5" y="53"/>
                </a:cxn>
                <a:cxn ang="0">
                  <a:pos x="104" y="53"/>
                </a:cxn>
                <a:cxn ang="0">
                  <a:pos x="92" y="15"/>
                </a:cxn>
              </a:cxnLst>
              <a:rect l="0" t="0" r="r" b="b"/>
              <a:pathLst>
                <a:path w="134" h="95">
                  <a:moveTo>
                    <a:pt x="92" y="15"/>
                  </a:moveTo>
                  <a:lnTo>
                    <a:pt x="107" y="0"/>
                  </a:lnTo>
                  <a:lnTo>
                    <a:pt x="118" y="45"/>
                  </a:lnTo>
                  <a:lnTo>
                    <a:pt x="131" y="48"/>
                  </a:lnTo>
                  <a:lnTo>
                    <a:pt x="134" y="33"/>
                  </a:lnTo>
                  <a:lnTo>
                    <a:pt x="109" y="72"/>
                  </a:lnTo>
                  <a:lnTo>
                    <a:pt x="49" y="95"/>
                  </a:lnTo>
                  <a:lnTo>
                    <a:pt x="81" y="65"/>
                  </a:lnTo>
                  <a:lnTo>
                    <a:pt x="45" y="75"/>
                  </a:lnTo>
                  <a:lnTo>
                    <a:pt x="52" y="58"/>
                  </a:lnTo>
                  <a:lnTo>
                    <a:pt x="37" y="63"/>
                  </a:lnTo>
                  <a:lnTo>
                    <a:pt x="0" y="67"/>
                  </a:lnTo>
                  <a:lnTo>
                    <a:pt x="30" y="47"/>
                  </a:lnTo>
                  <a:lnTo>
                    <a:pt x="5" y="53"/>
                  </a:lnTo>
                  <a:lnTo>
                    <a:pt x="104" y="53"/>
                  </a:lnTo>
                  <a:lnTo>
                    <a:pt x="92" y="15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1" name="Freeform 16"/>
            <p:cNvSpPr>
              <a:spLocks/>
            </p:cNvSpPr>
            <p:nvPr userDrawn="1"/>
          </p:nvSpPr>
          <p:spPr bwMode="auto">
            <a:xfrm>
              <a:off x="1580366" y="1937659"/>
              <a:ext cx="123215" cy="105859"/>
            </a:xfrm>
            <a:custGeom>
              <a:avLst/>
              <a:gdLst/>
              <a:ahLst/>
              <a:cxnLst>
                <a:cxn ang="0">
                  <a:pos x="33" y="19"/>
                </a:cxn>
                <a:cxn ang="0">
                  <a:pos x="58" y="4"/>
                </a:cxn>
                <a:cxn ang="0">
                  <a:pos x="58" y="9"/>
                </a:cxn>
                <a:cxn ang="0">
                  <a:pos x="70" y="5"/>
                </a:cxn>
                <a:cxn ang="0">
                  <a:pos x="67" y="0"/>
                </a:cxn>
                <a:cxn ang="0">
                  <a:pos x="60" y="44"/>
                </a:cxn>
                <a:cxn ang="0">
                  <a:pos x="60" y="27"/>
                </a:cxn>
                <a:cxn ang="0">
                  <a:pos x="30" y="64"/>
                </a:cxn>
                <a:cxn ang="0">
                  <a:pos x="25" y="49"/>
                </a:cxn>
                <a:cxn ang="0">
                  <a:pos x="5" y="59"/>
                </a:cxn>
                <a:cxn ang="0">
                  <a:pos x="5" y="51"/>
                </a:cxn>
                <a:cxn ang="0">
                  <a:pos x="0" y="54"/>
                </a:cxn>
                <a:cxn ang="0">
                  <a:pos x="33" y="19"/>
                </a:cxn>
              </a:cxnLst>
              <a:rect l="0" t="0" r="r" b="b"/>
              <a:pathLst>
                <a:path w="70" h="64">
                  <a:moveTo>
                    <a:pt x="33" y="19"/>
                  </a:moveTo>
                  <a:lnTo>
                    <a:pt x="58" y="4"/>
                  </a:lnTo>
                  <a:lnTo>
                    <a:pt x="58" y="9"/>
                  </a:lnTo>
                  <a:lnTo>
                    <a:pt x="70" y="5"/>
                  </a:lnTo>
                  <a:lnTo>
                    <a:pt x="67" y="0"/>
                  </a:lnTo>
                  <a:lnTo>
                    <a:pt x="60" y="44"/>
                  </a:lnTo>
                  <a:lnTo>
                    <a:pt x="60" y="27"/>
                  </a:lnTo>
                  <a:lnTo>
                    <a:pt x="30" y="64"/>
                  </a:lnTo>
                  <a:lnTo>
                    <a:pt x="25" y="49"/>
                  </a:lnTo>
                  <a:lnTo>
                    <a:pt x="5" y="59"/>
                  </a:lnTo>
                  <a:lnTo>
                    <a:pt x="5" y="51"/>
                  </a:lnTo>
                  <a:lnTo>
                    <a:pt x="0" y="54"/>
                  </a:lnTo>
                  <a:lnTo>
                    <a:pt x="33" y="19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2" name="Freeform 17"/>
            <p:cNvSpPr>
              <a:spLocks/>
            </p:cNvSpPr>
            <p:nvPr userDrawn="1"/>
          </p:nvSpPr>
          <p:spPr bwMode="auto">
            <a:xfrm>
              <a:off x="1809195" y="1896308"/>
              <a:ext cx="47526" cy="198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" y="2"/>
                </a:cxn>
                <a:cxn ang="0">
                  <a:pos x="7" y="10"/>
                </a:cxn>
                <a:cxn ang="0">
                  <a:pos x="22" y="12"/>
                </a:cxn>
                <a:cxn ang="0">
                  <a:pos x="0" y="0"/>
                </a:cxn>
              </a:cxnLst>
              <a:rect l="0" t="0" r="r" b="b"/>
              <a:pathLst>
                <a:path w="27" h="12">
                  <a:moveTo>
                    <a:pt x="0" y="0"/>
                  </a:moveTo>
                  <a:lnTo>
                    <a:pt x="27" y="2"/>
                  </a:lnTo>
                  <a:lnTo>
                    <a:pt x="7" y="10"/>
                  </a:lnTo>
                  <a:lnTo>
                    <a:pt x="22" y="12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3" name="Freeform 18"/>
            <p:cNvSpPr>
              <a:spLocks/>
            </p:cNvSpPr>
            <p:nvPr userDrawn="1"/>
          </p:nvSpPr>
          <p:spPr bwMode="auto">
            <a:xfrm>
              <a:off x="1781031" y="1851649"/>
              <a:ext cx="80970" cy="24811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6" y="14"/>
                </a:cxn>
                <a:cxn ang="0">
                  <a:pos x="0" y="15"/>
                </a:cxn>
                <a:cxn ang="0">
                  <a:pos x="41" y="0"/>
                </a:cxn>
              </a:cxnLst>
              <a:rect l="0" t="0" r="r" b="b"/>
              <a:pathLst>
                <a:path w="46" h="15">
                  <a:moveTo>
                    <a:pt x="41" y="0"/>
                  </a:moveTo>
                  <a:lnTo>
                    <a:pt x="46" y="14"/>
                  </a:lnTo>
                  <a:lnTo>
                    <a:pt x="0" y="15"/>
                  </a:lnTo>
                  <a:lnTo>
                    <a:pt x="4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4" name="Freeform 19"/>
            <p:cNvSpPr>
              <a:spLocks/>
            </p:cNvSpPr>
            <p:nvPr userDrawn="1"/>
          </p:nvSpPr>
          <p:spPr bwMode="auto">
            <a:xfrm>
              <a:off x="2089070" y="1735866"/>
              <a:ext cx="15842" cy="380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3"/>
                </a:cxn>
                <a:cxn ang="0">
                  <a:pos x="0" y="0"/>
                </a:cxn>
              </a:cxnLst>
              <a:rect l="0" t="0" r="r" b="b"/>
              <a:pathLst>
                <a:path w="9" h="23">
                  <a:moveTo>
                    <a:pt x="0" y="0"/>
                  </a:moveTo>
                  <a:lnTo>
                    <a:pt x="9" y="23"/>
                  </a:lnTo>
                  <a:lnTo>
                    <a:pt x="0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5" name="Freeform 20"/>
            <p:cNvSpPr>
              <a:spLocks/>
            </p:cNvSpPr>
            <p:nvPr userDrawn="1"/>
          </p:nvSpPr>
          <p:spPr bwMode="auto">
            <a:xfrm>
              <a:off x="2154198" y="1919465"/>
              <a:ext cx="21123" cy="992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6"/>
                </a:cxn>
                <a:cxn ang="0">
                  <a:pos x="12" y="0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0" y="6"/>
                  </a:lnTo>
                  <a:lnTo>
                    <a:pt x="1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6" name="Freeform 21"/>
            <p:cNvSpPr>
              <a:spLocks/>
            </p:cNvSpPr>
            <p:nvPr userDrawn="1"/>
          </p:nvSpPr>
          <p:spPr bwMode="auto">
            <a:xfrm>
              <a:off x="2136596" y="1957508"/>
              <a:ext cx="345003" cy="17863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4"/>
                </a:cxn>
                <a:cxn ang="0">
                  <a:pos x="7" y="12"/>
                </a:cxn>
                <a:cxn ang="0">
                  <a:pos x="0" y="9"/>
                </a:cxn>
                <a:cxn ang="0">
                  <a:pos x="66" y="101"/>
                </a:cxn>
                <a:cxn ang="0">
                  <a:pos x="71" y="94"/>
                </a:cxn>
                <a:cxn ang="0">
                  <a:pos x="72" y="101"/>
                </a:cxn>
                <a:cxn ang="0">
                  <a:pos x="72" y="96"/>
                </a:cxn>
                <a:cxn ang="0">
                  <a:pos x="91" y="94"/>
                </a:cxn>
                <a:cxn ang="0">
                  <a:pos x="94" y="99"/>
                </a:cxn>
                <a:cxn ang="0">
                  <a:pos x="128" y="103"/>
                </a:cxn>
                <a:cxn ang="0">
                  <a:pos x="131" y="108"/>
                </a:cxn>
                <a:cxn ang="0">
                  <a:pos x="141" y="106"/>
                </a:cxn>
                <a:cxn ang="0">
                  <a:pos x="143" y="98"/>
                </a:cxn>
                <a:cxn ang="0">
                  <a:pos x="196" y="61"/>
                </a:cxn>
                <a:cxn ang="0">
                  <a:pos x="128" y="66"/>
                </a:cxn>
                <a:cxn ang="0">
                  <a:pos x="136" y="72"/>
                </a:cxn>
                <a:cxn ang="0">
                  <a:pos x="121" y="74"/>
                </a:cxn>
                <a:cxn ang="0">
                  <a:pos x="109" y="69"/>
                </a:cxn>
                <a:cxn ang="0">
                  <a:pos x="97" y="61"/>
                </a:cxn>
                <a:cxn ang="0">
                  <a:pos x="94" y="71"/>
                </a:cxn>
                <a:cxn ang="0">
                  <a:pos x="67" y="56"/>
                </a:cxn>
                <a:cxn ang="0">
                  <a:pos x="77" y="46"/>
                </a:cxn>
                <a:cxn ang="0">
                  <a:pos x="24" y="0"/>
                </a:cxn>
              </a:cxnLst>
              <a:rect l="0" t="0" r="r" b="b"/>
              <a:pathLst>
                <a:path w="196" h="108">
                  <a:moveTo>
                    <a:pt x="24" y="0"/>
                  </a:moveTo>
                  <a:lnTo>
                    <a:pt x="0" y="4"/>
                  </a:lnTo>
                  <a:lnTo>
                    <a:pt x="7" y="12"/>
                  </a:lnTo>
                  <a:lnTo>
                    <a:pt x="0" y="9"/>
                  </a:lnTo>
                  <a:lnTo>
                    <a:pt x="66" y="101"/>
                  </a:lnTo>
                  <a:lnTo>
                    <a:pt x="71" y="94"/>
                  </a:lnTo>
                  <a:lnTo>
                    <a:pt x="72" y="101"/>
                  </a:lnTo>
                  <a:lnTo>
                    <a:pt x="72" y="96"/>
                  </a:lnTo>
                  <a:lnTo>
                    <a:pt x="91" y="94"/>
                  </a:lnTo>
                  <a:lnTo>
                    <a:pt x="94" y="99"/>
                  </a:lnTo>
                  <a:lnTo>
                    <a:pt x="128" y="103"/>
                  </a:lnTo>
                  <a:lnTo>
                    <a:pt x="131" y="108"/>
                  </a:lnTo>
                  <a:lnTo>
                    <a:pt x="141" y="106"/>
                  </a:lnTo>
                  <a:lnTo>
                    <a:pt x="143" y="98"/>
                  </a:lnTo>
                  <a:lnTo>
                    <a:pt x="196" y="61"/>
                  </a:lnTo>
                  <a:lnTo>
                    <a:pt x="128" y="66"/>
                  </a:lnTo>
                  <a:lnTo>
                    <a:pt x="136" y="72"/>
                  </a:lnTo>
                  <a:lnTo>
                    <a:pt x="121" y="74"/>
                  </a:lnTo>
                  <a:lnTo>
                    <a:pt x="109" y="69"/>
                  </a:lnTo>
                  <a:lnTo>
                    <a:pt x="97" y="61"/>
                  </a:lnTo>
                  <a:lnTo>
                    <a:pt x="94" y="71"/>
                  </a:lnTo>
                  <a:lnTo>
                    <a:pt x="67" y="56"/>
                  </a:lnTo>
                  <a:lnTo>
                    <a:pt x="77" y="46"/>
                  </a:lnTo>
                  <a:lnTo>
                    <a:pt x="24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7" name="Freeform 22"/>
            <p:cNvSpPr>
              <a:spLocks/>
            </p:cNvSpPr>
            <p:nvPr userDrawn="1"/>
          </p:nvSpPr>
          <p:spPr bwMode="auto">
            <a:xfrm>
              <a:off x="2148917" y="1990589"/>
              <a:ext cx="56327" cy="6947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2" y="42"/>
                </a:cxn>
                <a:cxn ang="0">
                  <a:pos x="0" y="32"/>
                </a:cxn>
                <a:cxn ang="0">
                  <a:pos x="15" y="0"/>
                </a:cxn>
              </a:cxnLst>
              <a:rect l="0" t="0" r="r" b="b"/>
              <a:pathLst>
                <a:path w="32" h="42">
                  <a:moveTo>
                    <a:pt x="15" y="0"/>
                  </a:moveTo>
                  <a:lnTo>
                    <a:pt x="32" y="42"/>
                  </a:lnTo>
                  <a:lnTo>
                    <a:pt x="0" y="32"/>
                  </a:lnTo>
                  <a:lnTo>
                    <a:pt x="15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8" name="Freeform 23"/>
            <p:cNvSpPr>
              <a:spLocks/>
            </p:cNvSpPr>
            <p:nvPr userDrawn="1"/>
          </p:nvSpPr>
          <p:spPr bwMode="auto">
            <a:xfrm>
              <a:off x="1997538" y="1988934"/>
              <a:ext cx="98572" cy="12736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56" y="6"/>
                </a:cxn>
                <a:cxn ang="0">
                  <a:pos x="0" y="77"/>
                </a:cxn>
                <a:cxn ang="0">
                  <a:pos x="2" y="0"/>
                </a:cxn>
              </a:cxnLst>
              <a:rect l="0" t="0" r="r" b="b"/>
              <a:pathLst>
                <a:path w="56" h="77">
                  <a:moveTo>
                    <a:pt x="2" y="0"/>
                  </a:moveTo>
                  <a:lnTo>
                    <a:pt x="56" y="6"/>
                  </a:lnTo>
                  <a:lnTo>
                    <a:pt x="0" y="77"/>
                  </a:lnTo>
                  <a:lnTo>
                    <a:pt x="2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49" name="Freeform 24"/>
            <p:cNvSpPr>
              <a:spLocks/>
            </p:cNvSpPr>
            <p:nvPr userDrawn="1"/>
          </p:nvSpPr>
          <p:spPr bwMode="auto">
            <a:xfrm>
              <a:off x="3437398" y="2786182"/>
              <a:ext cx="244671" cy="135631"/>
            </a:xfrm>
            <a:custGeom>
              <a:avLst/>
              <a:gdLst/>
              <a:ahLst/>
              <a:cxnLst>
                <a:cxn ang="0">
                  <a:pos x="59" y="82"/>
                </a:cxn>
                <a:cxn ang="0">
                  <a:pos x="24" y="69"/>
                </a:cxn>
                <a:cxn ang="0">
                  <a:pos x="35" y="61"/>
                </a:cxn>
                <a:cxn ang="0">
                  <a:pos x="30" y="62"/>
                </a:cxn>
                <a:cxn ang="0">
                  <a:pos x="35" y="54"/>
                </a:cxn>
                <a:cxn ang="0">
                  <a:pos x="8" y="49"/>
                </a:cxn>
                <a:cxn ang="0">
                  <a:pos x="35" y="37"/>
                </a:cxn>
                <a:cxn ang="0">
                  <a:pos x="27" y="39"/>
                </a:cxn>
                <a:cxn ang="0">
                  <a:pos x="35" y="30"/>
                </a:cxn>
                <a:cxn ang="0">
                  <a:pos x="0" y="30"/>
                </a:cxn>
                <a:cxn ang="0">
                  <a:pos x="5" y="19"/>
                </a:cxn>
                <a:cxn ang="0">
                  <a:pos x="17" y="24"/>
                </a:cxn>
                <a:cxn ang="0">
                  <a:pos x="10" y="19"/>
                </a:cxn>
                <a:cxn ang="0">
                  <a:pos x="13" y="17"/>
                </a:cxn>
                <a:cxn ang="0">
                  <a:pos x="8" y="12"/>
                </a:cxn>
                <a:cxn ang="0">
                  <a:pos x="12" y="14"/>
                </a:cxn>
                <a:cxn ang="0">
                  <a:pos x="12" y="10"/>
                </a:cxn>
                <a:cxn ang="0">
                  <a:pos x="13" y="12"/>
                </a:cxn>
                <a:cxn ang="0">
                  <a:pos x="12" y="9"/>
                </a:cxn>
                <a:cxn ang="0">
                  <a:pos x="25" y="19"/>
                </a:cxn>
                <a:cxn ang="0">
                  <a:pos x="25" y="15"/>
                </a:cxn>
                <a:cxn ang="0">
                  <a:pos x="27" y="19"/>
                </a:cxn>
                <a:cxn ang="0">
                  <a:pos x="22" y="7"/>
                </a:cxn>
                <a:cxn ang="0">
                  <a:pos x="27" y="7"/>
                </a:cxn>
                <a:cxn ang="0">
                  <a:pos x="19" y="0"/>
                </a:cxn>
                <a:cxn ang="0">
                  <a:pos x="42" y="35"/>
                </a:cxn>
                <a:cxn ang="0">
                  <a:pos x="49" y="24"/>
                </a:cxn>
                <a:cxn ang="0">
                  <a:pos x="52" y="29"/>
                </a:cxn>
                <a:cxn ang="0">
                  <a:pos x="54" y="12"/>
                </a:cxn>
                <a:cxn ang="0">
                  <a:pos x="64" y="22"/>
                </a:cxn>
                <a:cxn ang="0">
                  <a:pos x="74" y="9"/>
                </a:cxn>
                <a:cxn ang="0">
                  <a:pos x="82" y="24"/>
                </a:cxn>
                <a:cxn ang="0">
                  <a:pos x="79" y="9"/>
                </a:cxn>
                <a:cxn ang="0">
                  <a:pos x="102" y="9"/>
                </a:cxn>
                <a:cxn ang="0">
                  <a:pos x="101" y="0"/>
                </a:cxn>
                <a:cxn ang="0">
                  <a:pos x="126" y="3"/>
                </a:cxn>
                <a:cxn ang="0">
                  <a:pos x="119" y="10"/>
                </a:cxn>
                <a:cxn ang="0">
                  <a:pos x="132" y="27"/>
                </a:cxn>
                <a:cxn ang="0">
                  <a:pos x="132" y="24"/>
                </a:cxn>
                <a:cxn ang="0">
                  <a:pos x="136" y="37"/>
                </a:cxn>
                <a:cxn ang="0">
                  <a:pos x="139" y="35"/>
                </a:cxn>
                <a:cxn ang="0">
                  <a:pos x="126" y="54"/>
                </a:cxn>
                <a:cxn ang="0">
                  <a:pos x="131" y="52"/>
                </a:cxn>
                <a:cxn ang="0">
                  <a:pos x="59" y="82"/>
                </a:cxn>
              </a:cxnLst>
              <a:rect l="0" t="0" r="r" b="b"/>
              <a:pathLst>
                <a:path w="139" h="82">
                  <a:moveTo>
                    <a:pt x="59" y="82"/>
                  </a:moveTo>
                  <a:lnTo>
                    <a:pt x="24" y="69"/>
                  </a:lnTo>
                  <a:lnTo>
                    <a:pt x="35" y="61"/>
                  </a:lnTo>
                  <a:lnTo>
                    <a:pt x="30" y="62"/>
                  </a:lnTo>
                  <a:lnTo>
                    <a:pt x="35" y="54"/>
                  </a:lnTo>
                  <a:lnTo>
                    <a:pt x="8" y="49"/>
                  </a:lnTo>
                  <a:lnTo>
                    <a:pt x="35" y="37"/>
                  </a:lnTo>
                  <a:lnTo>
                    <a:pt x="27" y="39"/>
                  </a:lnTo>
                  <a:lnTo>
                    <a:pt x="35" y="30"/>
                  </a:lnTo>
                  <a:lnTo>
                    <a:pt x="0" y="30"/>
                  </a:lnTo>
                  <a:lnTo>
                    <a:pt x="5" y="19"/>
                  </a:lnTo>
                  <a:lnTo>
                    <a:pt x="17" y="24"/>
                  </a:lnTo>
                  <a:lnTo>
                    <a:pt x="10" y="19"/>
                  </a:lnTo>
                  <a:lnTo>
                    <a:pt x="13" y="17"/>
                  </a:lnTo>
                  <a:lnTo>
                    <a:pt x="8" y="12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7" y="19"/>
                  </a:lnTo>
                  <a:lnTo>
                    <a:pt x="22" y="7"/>
                  </a:lnTo>
                  <a:lnTo>
                    <a:pt x="27" y="7"/>
                  </a:lnTo>
                  <a:lnTo>
                    <a:pt x="19" y="0"/>
                  </a:lnTo>
                  <a:lnTo>
                    <a:pt x="42" y="35"/>
                  </a:lnTo>
                  <a:lnTo>
                    <a:pt x="49" y="24"/>
                  </a:lnTo>
                  <a:lnTo>
                    <a:pt x="52" y="29"/>
                  </a:lnTo>
                  <a:lnTo>
                    <a:pt x="54" y="12"/>
                  </a:lnTo>
                  <a:lnTo>
                    <a:pt x="64" y="22"/>
                  </a:lnTo>
                  <a:lnTo>
                    <a:pt x="74" y="9"/>
                  </a:lnTo>
                  <a:lnTo>
                    <a:pt x="82" y="24"/>
                  </a:lnTo>
                  <a:lnTo>
                    <a:pt x="79" y="9"/>
                  </a:lnTo>
                  <a:lnTo>
                    <a:pt x="102" y="9"/>
                  </a:lnTo>
                  <a:lnTo>
                    <a:pt x="101" y="0"/>
                  </a:lnTo>
                  <a:lnTo>
                    <a:pt x="126" y="3"/>
                  </a:lnTo>
                  <a:lnTo>
                    <a:pt x="119" y="10"/>
                  </a:lnTo>
                  <a:lnTo>
                    <a:pt x="132" y="27"/>
                  </a:lnTo>
                  <a:lnTo>
                    <a:pt x="132" y="24"/>
                  </a:lnTo>
                  <a:lnTo>
                    <a:pt x="136" y="37"/>
                  </a:lnTo>
                  <a:lnTo>
                    <a:pt x="139" y="35"/>
                  </a:lnTo>
                  <a:lnTo>
                    <a:pt x="126" y="54"/>
                  </a:lnTo>
                  <a:lnTo>
                    <a:pt x="131" y="52"/>
                  </a:lnTo>
                  <a:lnTo>
                    <a:pt x="59" y="8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0" name="Freeform 25"/>
            <p:cNvSpPr>
              <a:spLocks/>
            </p:cNvSpPr>
            <p:nvPr userDrawn="1"/>
          </p:nvSpPr>
          <p:spPr bwMode="auto">
            <a:xfrm>
              <a:off x="5602468" y="2210576"/>
              <a:ext cx="100333" cy="172020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57" y="104"/>
                </a:cxn>
                <a:cxn ang="0">
                  <a:pos x="45" y="99"/>
                </a:cxn>
                <a:cxn ang="0">
                  <a:pos x="48" y="103"/>
                </a:cxn>
                <a:cxn ang="0">
                  <a:pos x="13" y="88"/>
                </a:cxn>
                <a:cxn ang="0">
                  <a:pos x="22" y="84"/>
                </a:cxn>
                <a:cxn ang="0">
                  <a:pos x="17" y="71"/>
                </a:cxn>
                <a:cxn ang="0">
                  <a:pos x="0" y="66"/>
                </a:cxn>
                <a:cxn ang="0">
                  <a:pos x="13" y="0"/>
                </a:cxn>
              </a:cxnLst>
              <a:rect l="0" t="0" r="r" b="b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1" name="Freeform 26"/>
            <p:cNvSpPr>
              <a:spLocks/>
            </p:cNvSpPr>
            <p:nvPr userDrawn="1"/>
          </p:nvSpPr>
          <p:spPr bwMode="auto">
            <a:xfrm>
              <a:off x="5625351" y="1937659"/>
              <a:ext cx="334442" cy="259684"/>
            </a:xfrm>
            <a:custGeom>
              <a:avLst/>
              <a:gdLst/>
              <a:ahLst/>
              <a:cxnLst>
                <a:cxn ang="0">
                  <a:pos x="0" y="143"/>
                </a:cxn>
                <a:cxn ang="0">
                  <a:pos x="87" y="42"/>
                </a:cxn>
                <a:cxn ang="0">
                  <a:pos x="190" y="0"/>
                </a:cxn>
                <a:cxn ang="0">
                  <a:pos x="168" y="32"/>
                </a:cxn>
                <a:cxn ang="0">
                  <a:pos x="67" y="100"/>
                </a:cxn>
                <a:cxn ang="0">
                  <a:pos x="57" y="103"/>
                </a:cxn>
                <a:cxn ang="0">
                  <a:pos x="59" y="123"/>
                </a:cxn>
                <a:cxn ang="0">
                  <a:pos x="45" y="132"/>
                </a:cxn>
                <a:cxn ang="0">
                  <a:pos x="45" y="153"/>
                </a:cxn>
                <a:cxn ang="0">
                  <a:pos x="40" y="148"/>
                </a:cxn>
                <a:cxn ang="0">
                  <a:pos x="7" y="157"/>
                </a:cxn>
                <a:cxn ang="0">
                  <a:pos x="17" y="147"/>
                </a:cxn>
                <a:cxn ang="0">
                  <a:pos x="0" y="143"/>
                </a:cxn>
              </a:cxnLst>
              <a:rect l="0" t="0" r="r" b="b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2" name="Freeform 27"/>
            <p:cNvSpPr>
              <a:spLocks/>
            </p:cNvSpPr>
            <p:nvPr userDrawn="1"/>
          </p:nvSpPr>
          <p:spPr bwMode="auto">
            <a:xfrm>
              <a:off x="7802742" y="5917279"/>
              <a:ext cx="70409" cy="72778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8" y="20"/>
                </a:cxn>
                <a:cxn ang="0">
                  <a:pos x="33" y="0"/>
                </a:cxn>
                <a:cxn ang="0">
                  <a:pos x="40" y="25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28" y="35"/>
                </a:cxn>
                <a:cxn ang="0">
                  <a:pos x="25" y="42"/>
                </a:cxn>
                <a:cxn ang="0">
                  <a:pos x="16" y="44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1" y="18"/>
                </a:cxn>
              </a:cxnLst>
              <a:rect l="0" t="0" r="r" b="b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3" name="Freeform 28"/>
            <p:cNvSpPr>
              <a:spLocks/>
            </p:cNvSpPr>
            <p:nvPr userDrawn="1"/>
          </p:nvSpPr>
          <p:spPr bwMode="auto">
            <a:xfrm>
              <a:off x="8193511" y="5811421"/>
              <a:ext cx="172502" cy="163750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78" y="0"/>
                </a:cxn>
                <a:cxn ang="0">
                  <a:pos x="81" y="7"/>
                </a:cxn>
                <a:cxn ang="0">
                  <a:pos x="83" y="10"/>
                </a:cxn>
                <a:cxn ang="0">
                  <a:pos x="93" y="7"/>
                </a:cxn>
                <a:cxn ang="0">
                  <a:pos x="93" y="12"/>
                </a:cxn>
                <a:cxn ang="0">
                  <a:pos x="94" y="8"/>
                </a:cxn>
                <a:cxn ang="0">
                  <a:pos x="98" y="13"/>
                </a:cxn>
                <a:cxn ang="0">
                  <a:pos x="93" y="27"/>
                </a:cxn>
                <a:cxn ang="0">
                  <a:pos x="79" y="44"/>
                </a:cxn>
                <a:cxn ang="0">
                  <a:pos x="83" y="54"/>
                </a:cxn>
                <a:cxn ang="0">
                  <a:pos x="64" y="55"/>
                </a:cxn>
                <a:cxn ang="0">
                  <a:pos x="51" y="91"/>
                </a:cxn>
                <a:cxn ang="0">
                  <a:pos x="36" y="99"/>
                </a:cxn>
                <a:cxn ang="0">
                  <a:pos x="26" y="99"/>
                </a:cxn>
                <a:cxn ang="0">
                  <a:pos x="24" y="97"/>
                </a:cxn>
                <a:cxn ang="0">
                  <a:pos x="17" y="96"/>
                </a:cxn>
                <a:cxn ang="0">
                  <a:pos x="12" y="92"/>
                </a:cxn>
                <a:cxn ang="0">
                  <a:pos x="2" y="92"/>
                </a:cxn>
                <a:cxn ang="0">
                  <a:pos x="6" y="87"/>
                </a:cxn>
                <a:cxn ang="0">
                  <a:pos x="2" y="91"/>
                </a:cxn>
                <a:cxn ang="0">
                  <a:pos x="4" y="87"/>
                </a:cxn>
                <a:cxn ang="0">
                  <a:pos x="0" y="89"/>
                </a:cxn>
                <a:cxn ang="0">
                  <a:pos x="26" y="55"/>
                </a:cxn>
                <a:cxn ang="0">
                  <a:pos x="51" y="37"/>
                </a:cxn>
                <a:cxn ang="0">
                  <a:pos x="71" y="8"/>
                </a:cxn>
              </a:cxnLst>
              <a:rect l="0" t="0" r="r" b="b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4" name="Freeform 29"/>
            <p:cNvSpPr>
              <a:spLocks/>
            </p:cNvSpPr>
            <p:nvPr userDrawn="1"/>
          </p:nvSpPr>
          <p:spPr bwMode="auto">
            <a:xfrm>
              <a:off x="8330808" y="5660903"/>
              <a:ext cx="123215" cy="17863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6" y="7"/>
                </a:cxn>
                <a:cxn ang="0">
                  <a:pos x="16" y="10"/>
                </a:cxn>
                <a:cxn ang="0">
                  <a:pos x="18" y="15"/>
                </a:cxn>
                <a:cxn ang="0">
                  <a:pos x="23" y="20"/>
                </a:cxn>
                <a:cxn ang="0">
                  <a:pos x="20" y="19"/>
                </a:cxn>
                <a:cxn ang="0">
                  <a:pos x="25" y="34"/>
                </a:cxn>
                <a:cxn ang="0">
                  <a:pos x="28" y="35"/>
                </a:cxn>
                <a:cxn ang="0">
                  <a:pos x="33" y="41"/>
                </a:cxn>
                <a:cxn ang="0">
                  <a:pos x="33" y="30"/>
                </a:cxn>
                <a:cxn ang="0">
                  <a:pos x="45" y="47"/>
                </a:cxn>
                <a:cxn ang="0">
                  <a:pos x="60" y="51"/>
                </a:cxn>
                <a:cxn ang="0">
                  <a:pos x="68" y="46"/>
                </a:cxn>
                <a:cxn ang="0">
                  <a:pos x="70" y="54"/>
                </a:cxn>
                <a:cxn ang="0">
                  <a:pos x="67" y="67"/>
                </a:cxn>
                <a:cxn ang="0">
                  <a:pos x="53" y="76"/>
                </a:cxn>
                <a:cxn ang="0">
                  <a:pos x="48" y="89"/>
                </a:cxn>
                <a:cxn ang="0">
                  <a:pos x="33" y="108"/>
                </a:cxn>
                <a:cxn ang="0">
                  <a:pos x="31" y="104"/>
                </a:cxn>
                <a:cxn ang="0">
                  <a:pos x="26" y="104"/>
                </a:cxn>
                <a:cxn ang="0">
                  <a:pos x="28" y="96"/>
                </a:cxn>
                <a:cxn ang="0">
                  <a:pos x="26" y="84"/>
                </a:cxn>
                <a:cxn ang="0">
                  <a:pos x="16" y="69"/>
                </a:cxn>
                <a:cxn ang="0">
                  <a:pos x="23" y="64"/>
                </a:cxn>
                <a:cxn ang="0">
                  <a:pos x="25" y="35"/>
                </a:cxn>
                <a:cxn ang="0">
                  <a:pos x="18" y="30"/>
                </a:cxn>
                <a:cxn ang="0">
                  <a:pos x="20" y="32"/>
                </a:cxn>
                <a:cxn ang="0">
                  <a:pos x="20" y="25"/>
                </a:cxn>
                <a:cxn ang="0">
                  <a:pos x="16" y="29"/>
                </a:cxn>
                <a:cxn ang="0">
                  <a:pos x="11" y="20"/>
                </a:cxn>
                <a:cxn ang="0">
                  <a:pos x="10" y="12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5" name="Freeform 30"/>
            <p:cNvSpPr>
              <a:spLocks/>
            </p:cNvSpPr>
            <p:nvPr userDrawn="1"/>
          </p:nvSpPr>
          <p:spPr bwMode="auto">
            <a:xfrm>
              <a:off x="4324548" y="1833455"/>
              <a:ext cx="168981" cy="340732"/>
            </a:xfrm>
            <a:custGeom>
              <a:avLst/>
              <a:gdLst/>
              <a:ahLst/>
              <a:cxnLst>
                <a:cxn ang="0">
                  <a:pos x="49" y="21"/>
                </a:cxn>
                <a:cxn ang="0">
                  <a:pos x="57" y="60"/>
                </a:cxn>
                <a:cxn ang="0">
                  <a:pos x="61" y="58"/>
                </a:cxn>
                <a:cxn ang="0">
                  <a:pos x="71" y="74"/>
                </a:cxn>
                <a:cxn ang="0">
                  <a:pos x="69" y="0"/>
                </a:cxn>
                <a:cxn ang="0">
                  <a:pos x="86" y="47"/>
                </a:cxn>
                <a:cxn ang="0">
                  <a:pos x="96" y="31"/>
                </a:cxn>
                <a:cxn ang="0">
                  <a:pos x="69" y="206"/>
                </a:cxn>
                <a:cxn ang="0">
                  <a:pos x="61" y="190"/>
                </a:cxn>
                <a:cxn ang="0">
                  <a:pos x="71" y="184"/>
                </a:cxn>
                <a:cxn ang="0">
                  <a:pos x="41" y="159"/>
                </a:cxn>
                <a:cxn ang="0">
                  <a:pos x="76" y="134"/>
                </a:cxn>
                <a:cxn ang="0">
                  <a:pos x="37" y="144"/>
                </a:cxn>
                <a:cxn ang="0">
                  <a:pos x="36" y="127"/>
                </a:cxn>
                <a:cxn ang="0">
                  <a:pos x="44" y="131"/>
                </a:cxn>
                <a:cxn ang="0">
                  <a:pos x="72" y="85"/>
                </a:cxn>
                <a:cxn ang="0">
                  <a:pos x="61" y="104"/>
                </a:cxn>
                <a:cxn ang="0">
                  <a:pos x="59" y="80"/>
                </a:cxn>
                <a:cxn ang="0">
                  <a:pos x="54" y="94"/>
                </a:cxn>
                <a:cxn ang="0">
                  <a:pos x="51" y="87"/>
                </a:cxn>
                <a:cxn ang="0">
                  <a:pos x="36" y="117"/>
                </a:cxn>
                <a:cxn ang="0">
                  <a:pos x="20" y="102"/>
                </a:cxn>
                <a:cxn ang="0">
                  <a:pos x="31" y="95"/>
                </a:cxn>
                <a:cxn ang="0">
                  <a:pos x="7" y="72"/>
                </a:cxn>
                <a:cxn ang="0">
                  <a:pos x="20" y="77"/>
                </a:cxn>
                <a:cxn ang="0">
                  <a:pos x="15" y="52"/>
                </a:cxn>
                <a:cxn ang="0">
                  <a:pos x="7" y="52"/>
                </a:cxn>
                <a:cxn ang="0">
                  <a:pos x="7" y="63"/>
                </a:cxn>
                <a:cxn ang="0">
                  <a:pos x="0" y="25"/>
                </a:cxn>
                <a:cxn ang="0">
                  <a:pos x="7" y="30"/>
                </a:cxn>
                <a:cxn ang="0">
                  <a:pos x="10" y="16"/>
                </a:cxn>
                <a:cxn ang="0">
                  <a:pos x="17" y="26"/>
                </a:cxn>
                <a:cxn ang="0">
                  <a:pos x="17" y="15"/>
                </a:cxn>
                <a:cxn ang="0">
                  <a:pos x="37" y="15"/>
                </a:cxn>
                <a:cxn ang="0">
                  <a:pos x="31" y="43"/>
                </a:cxn>
                <a:cxn ang="0">
                  <a:pos x="34" y="40"/>
                </a:cxn>
                <a:cxn ang="0">
                  <a:pos x="44" y="55"/>
                </a:cxn>
                <a:cxn ang="0">
                  <a:pos x="46" y="18"/>
                </a:cxn>
                <a:cxn ang="0">
                  <a:pos x="49" y="21"/>
                </a:cxn>
                <a:cxn ang="0">
                  <a:pos x="49" y="21"/>
                </a:cxn>
              </a:cxnLst>
              <a:rect l="0" t="0" r="r" b="b"/>
              <a:pathLst>
                <a:path w="96" h="206">
                  <a:moveTo>
                    <a:pt x="49" y="21"/>
                  </a:moveTo>
                  <a:lnTo>
                    <a:pt x="57" y="60"/>
                  </a:lnTo>
                  <a:lnTo>
                    <a:pt x="61" y="58"/>
                  </a:lnTo>
                  <a:lnTo>
                    <a:pt x="71" y="74"/>
                  </a:lnTo>
                  <a:lnTo>
                    <a:pt x="69" y="0"/>
                  </a:lnTo>
                  <a:lnTo>
                    <a:pt x="86" y="47"/>
                  </a:lnTo>
                  <a:lnTo>
                    <a:pt x="96" y="31"/>
                  </a:lnTo>
                  <a:lnTo>
                    <a:pt x="69" y="206"/>
                  </a:lnTo>
                  <a:lnTo>
                    <a:pt x="61" y="190"/>
                  </a:lnTo>
                  <a:lnTo>
                    <a:pt x="71" y="184"/>
                  </a:lnTo>
                  <a:lnTo>
                    <a:pt x="41" y="159"/>
                  </a:lnTo>
                  <a:lnTo>
                    <a:pt x="76" y="134"/>
                  </a:lnTo>
                  <a:lnTo>
                    <a:pt x="37" y="144"/>
                  </a:lnTo>
                  <a:lnTo>
                    <a:pt x="36" y="127"/>
                  </a:lnTo>
                  <a:lnTo>
                    <a:pt x="44" y="131"/>
                  </a:lnTo>
                  <a:lnTo>
                    <a:pt x="72" y="85"/>
                  </a:lnTo>
                  <a:lnTo>
                    <a:pt x="61" y="104"/>
                  </a:lnTo>
                  <a:lnTo>
                    <a:pt x="59" y="80"/>
                  </a:lnTo>
                  <a:lnTo>
                    <a:pt x="54" y="94"/>
                  </a:lnTo>
                  <a:lnTo>
                    <a:pt x="51" y="87"/>
                  </a:lnTo>
                  <a:lnTo>
                    <a:pt x="36" y="117"/>
                  </a:lnTo>
                  <a:lnTo>
                    <a:pt x="20" y="102"/>
                  </a:lnTo>
                  <a:lnTo>
                    <a:pt x="31" y="95"/>
                  </a:lnTo>
                  <a:lnTo>
                    <a:pt x="7" y="72"/>
                  </a:lnTo>
                  <a:lnTo>
                    <a:pt x="20" y="77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63"/>
                  </a:lnTo>
                  <a:lnTo>
                    <a:pt x="0" y="25"/>
                  </a:lnTo>
                  <a:lnTo>
                    <a:pt x="7" y="30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37" y="1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44" y="55"/>
                  </a:lnTo>
                  <a:lnTo>
                    <a:pt x="46" y="18"/>
                  </a:lnTo>
                  <a:lnTo>
                    <a:pt x="49" y="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6" name="Freeform 31"/>
            <p:cNvSpPr>
              <a:spLocks/>
            </p:cNvSpPr>
            <p:nvPr userDrawn="1"/>
          </p:nvSpPr>
          <p:spPr bwMode="auto">
            <a:xfrm>
              <a:off x="4546336" y="2018707"/>
              <a:ext cx="88011" cy="9262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50" y="27"/>
                </a:cxn>
                <a:cxn ang="0">
                  <a:pos x="20" y="56"/>
                </a:cxn>
                <a:cxn ang="0">
                  <a:pos x="25" y="35"/>
                </a:cxn>
                <a:cxn ang="0">
                  <a:pos x="0" y="47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50" y="27"/>
                  </a:lnTo>
                  <a:lnTo>
                    <a:pt x="20" y="56"/>
                  </a:lnTo>
                  <a:lnTo>
                    <a:pt x="25" y="35"/>
                  </a:lnTo>
                  <a:lnTo>
                    <a:pt x="0" y="47"/>
                  </a:lnTo>
                  <a:lnTo>
                    <a:pt x="25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7" name="Freeform 32"/>
            <p:cNvSpPr>
              <a:spLocks/>
            </p:cNvSpPr>
            <p:nvPr userDrawn="1"/>
          </p:nvSpPr>
          <p:spPr bwMode="auto">
            <a:xfrm>
              <a:off x="4472407" y="1777217"/>
              <a:ext cx="209466" cy="110821"/>
            </a:xfrm>
            <a:custGeom>
              <a:avLst/>
              <a:gdLst/>
              <a:ahLst/>
              <a:cxnLst>
                <a:cxn ang="0">
                  <a:pos x="67" y="2"/>
                </a:cxn>
                <a:cxn ang="0">
                  <a:pos x="119" y="40"/>
                </a:cxn>
                <a:cxn ang="0">
                  <a:pos x="29" y="67"/>
                </a:cxn>
                <a:cxn ang="0">
                  <a:pos x="45" y="67"/>
                </a:cxn>
                <a:cxn ang="0">
                  <a:pos x="39" y="60"/>
                </a:cxn>
                <a:cxn ang="0">
                  <a:pos x="55" y="50"/>
                </a:cxn>
                <a:cxn ang="0">
                  <a:pos x="10" y="44"/>
                </a:cxn>
                <a:cxn ang="0">
                  <a:pos x="17" y="35"/>
                </a:cxn>
                <a:cxn ang="0">
                  <a:pos x="0" y="29"/>
                </a:cxn>
                <a:cxn ang="0">
                  <a:pos x="24" y="37"/>
                </a:cxn>
                <a:cxn ang="0">
                  <a:pos x="20" y="12"/>
                </a:cxn>
                <a:cxn ang="0">
                  <a:pos x="29" y="25"/>
                </a:cxn>
                <a:cxn ang="0">
                  <a:pos x="29" y="0"/>
                </a:cxn>
                <a:cxn ang="0">
                  <a:pos x="60" y="39"/>
                </a:cxn>
                <a:cxn ang="0">
                  <a:pos x="62" y="8"/>
                </a:cxn>
                <a:cxn ang="0">
                  <a:pos x="67" y="13"/>
                </a:cxn>
                <a:cxn ang="0">
                  <a:pos x="67" y="2"/>
                </a:cxn>
              </a:cxnLst>
              <a:rect l="0" t="0" r="r" b="b"/>
              <a:pathLst>
                <a:path w="119" h="67">
                  <a:moveTo>
                    <a:pt x="67" y="2"/>
                  </a:moveTo>
                  <a:lnTo>
                    <a:pt x="119" y="40"/>
                  </a:lnTo>
                  <a:lnTo>
                    <a:pt x="29" y="67"/>
                  </a:lnTo>
                  <a:lnTo>
                    <a:pt x="45" y="67"/>
                  </a:lnTo>
                  <a:lnTo>
                    <a:pt x="39" y="60"/>
                  </a:lnTo>
                  <a:lnTo>
                    <a:pt x="55" y="50"/>
                  </a:lnTo>
                  <a:lnTo>
                    <a:pt x="10" y="44"/>
                  </a:lnTo>
                  <a:lnTo>
                    <a:pt x="17" y="35"/>
                  </a:lnTo>
                  <a:lnTo>
                    <a:pt x="0" y="29"/>
                  </a:lnTo>
                  <a:lnTo>
                    <a:pt x="24" y="37"/>
                  </a:lnTo>
                  <a:lnTo>
                    <a:pt x="20" y="12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60" y="39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67" y="2"/>
                  </a:lnTo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8" name="Freeform 33"/>
            <p:cNvSpPr>
              <a:spLocks/>
            </p:cNvSpPr>
            <p:nvPr userDrawn="1"/>
          </p:nvSpPr>
          <p:spPr bwMode="auto">
            <a:xfrm>
              <a:off x="1506437" y="2165917"/>
              <a:ext cx="438295" cy="383737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13" y="110"/>
                </a:cxn>
                <a:cxn ang="0">
                  <a:pos x="6" y="133"/>
                </a:cxn>
                <a:cxn ang="0">
                  <a:pos x="27" y="140"/>
                </a:cxn>
                <a:cxn ang="0">
                  <a:pos x="70" y="140"/>
                </a:cxn>
                <a:cxn ang="0">
                  <a:pos x="83" y="157"/>
                </a:cxn>
                <a:cxn ang="0">
                  <a:pos x="70" y="165"/>
                </a:cxn>
                <a:cxn ang="0">
                  <a:pos x="27" y="165"/>
                </a:cxn>
                <a:cxn ang="0">
                  <a:pos x="33" y="194"/>
                </a:cxn>
                <a:cxn ang="0">
                  <a:pos x="48" y="200"/>
                </a:cxn>
                <a:cxn ang="0">
                  <a:pos x="70" y="200"/>
                </a:cxn>
                <a:cxn ang="0">
                  <a:pos x="78" y="232"/>
                </a:cxn>
                <a:cxn ang="0">
                  <a:pos x="120" y="224"/>
                </a:cxn>
                <a:cxn ang="0">
                  <a:pos x="162" y="200"/>
                </a:cxn>
                <a:cxn ang="0">
                  <a:pos x="169" y="194"/>
                </a:cxn>
                <a:cxn ang="0">
                  <a:pos x="206" y="224"/>
                </a:cxn>
                <a:cxn ang="0">
                  <a:pos x="219" y="215"/>
                </a:cxn>
                <a:cxn ang="0">
                  <a:pos x="234" y="200"/>
                </a:cxn>
                <a:cxn ang="0">
                  <a:pos x="234" y="187"/>
                </a:cxn>
                <a:cxn ang="0">
                  <a:pos x="241" y="187"/>
                </a:cxn>
                <a:cxn ang="0">
                  <a:pos x="249" y="165"/>
                </a:cxn>
                <a:cxn ang="0">
                  <a:pos x="192" y="133"/>
                </a:cxn>
                <a:cxn ang="0">
                  <a:pos x="192" y="103"/>
                </a:cxn>
                <a:cxn ang="0">
                  <a:pos x="176" y="59"/>
                </a:cxn>
                <a:cxn ang="0">
                  <a:pos x="197" y="14"/>
                </a:cxn>
                <a:cxn ang="0">
                  <a:pos x="192" y="0"/>
                </a:cxn>
                <a:cxn ang="0">
                  <a:pos x="162" y="0"/>
                </a:cxn>
                <a:cxn ang="0">
                  <a:pos x="149" y="44"/>
                </a:cxn>
                <a:cxn ang="0">
                  <a:pos x="127" y="37"/>
                </a:cxn>
                <a:cxn ang="0">
                  <a:pos x="112" y="37"/>
                </a:cxn>
                <a:cxn ang="0">
                  <a:pos x="92" y="29"/>
                </a:cxn>
                <a:cxn ang="0">
                  <a:pos x="78" y="44"/>
                </a:cxn>
                <a:cxn ang="0">
                  <a:pos x="70" y="22"/>
                </a:cxn>
                <a:cxn ang="0">
                  <a:pos x="48" y="22"/>
                </a:cxn>
                <a:cxn ang="0">
                  <a:pos x="6" y="59"/>
                </a:cxn>
                <a:cxn ang="0">
                  <a:pos x="6" y="68"/>
                </a:cxn>
                <a:cxn ang="0">
                  <a:pos x="0" y="89"/>
                </a:cxn>
                <a:cxn ang="0">
                  <a:pos x="0" y="103"/>
                </a:cxn>
                <a:cxn ang="0">
                  <a:pos x="0" y="103"/>
                </a:cxn>
                <a:cxn ang="0">
                  <a:pos x="0" y="103"/>
                </a:cxn>
              </a:cxnLst>
              <a:rect l="0" t="0" r="r" b="b"/>
              <a:pathLst>
                <a:path w="249" h="232">
                  <a:moveTo>
                    <a:pt x="0" y="103"/>
                  </a:moveTo>
                  <a:lnTo>
                    <a:pt x="13" y="110"/>
                  </a:lnTo>
                  <a:lnTo>
                    <a:pt x="6" y="133"/>
                  </a:lnTo>
                  <a:lnTo>
                    <a:pt x="27" y="140"/>
                  </a:lnTo>
                  <a:lnTo>
                    <a:pt x="70" y="140"/>
                  </a:lnTo>
                  <a:lnTo>
                    <a:pt x="83" y="157"/>
                  </a:lnTo>
                  <a:lnTo>
                    <a:pt x="70" y="165"/>
                  </a:lnTo>
                  <a:lnTo>
                    <a:pt x="27" y="165"/>
                  </a:lnTo>
                  <a:lnTo>
                    <a:pt x="33" y="194"/>
                  </a:lnTo>
                  <a:lnTo>
                    <a:pt x="48" y="200"/>
                  </a:lnTo>
                  <a:lnTo>
                    <a:pt x="70" y="200"/>
                  </a:lnTo>
                  <a:lnTo>
                    <a:pt x="78" y="232"/>
                  </a:lnTo>
                  <a:lnTo>
                    <a:pt x="120" y="224"/>
                  </a:lnTo>
                  <a:lnTo>
                    <a:pt x="162" y="200"/>
                  </a:lnTo>
                  <a:lnTo>
                    <a:pt x="169" y="194"/>
                  </a:lnTo>
                  <a:lnTo>
                    <a:pt x="206" y="224"/>
                  </a:lnTo>
                  <a:lnTo>
                    <a:pt x="219" y="215"/>
                  </a:lnTo>
                  <a:lnTo>
                    <a:pt x="234" y="200"/>
                  </a:lnTo>
                  <a:lnTo>
                    <a:pt x="234" y="187"/>
                  </a:lnTo>
                  <a:lnTo>
                    <a:pt x="241" y="187"/>
                  </a:lnTo>
                  <a:lnTo>
                    <a:pt x="249" y="165"/>
                  </a:lnTo>
                  <a:lnTo>
                    <a:pt x="192" y="133"/>
                  </a:lnTo>
                  <a:lnTo>
                    <a:pt x="192" y="103"/>
                  </a:lnTo>
                  <a:lnTo>
                    <a:pt x="176" y="59"/>
                  </a:lnTo>
                  <a:lnTo>
                    <a:pt x="197" y="14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49" y="44"/>
                  </a:lnTo>
                  <a:lnTo>
                    <a:pt x="127" y="37"/>
                  </a:lnTo>
                  <a:lnTo>
                    <a:pt x="112" y="37"/>
                  </a:lnTo>
                  <a:lnTo>
                    <a:pt x="92" y="29"/>
                  </a:lnTo>
                  <a:lnTo>
                    <a:pt x="78" y="44"/>
                  </a:lnTo>
                  <a:lnTo>
                    <a:pt x="70" y="22"/>
                  </a:lnTo>
                  <a:lnTo>
                    <a:pt x="48" y="22"/>
                  </a:lnTo>
                  <a:lnTo>
                    <a:pt x="6" y="59"/>
                  </a:lnTo>
                  <a:lnTo>
                    <a:pt x="6" y="68"/>
                  </a:lnTo>
                  <a:lnTo>
                    <a:pt x="0" y="89"/>
                  </a:lnTo>
                  <a:lnTo>
                    <a:pt x="0" y="10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59" name="Freeform 34"/>
            <p:cNvSpPr>
              <a:spLocks/>
            </p:cNvSpPr>
            <p:nvPr userDrawn="1"/>
          </p:nvSpPr>
          <p:spPr bwMode="auto">
            <a:xfrm>
              <a:off x="2189402" y="2152684"/>
              <a:ext cx="681205" cy="787323"/>
            </a:xfrm>
            <a:custGeom>
              <a:avLst/>
              <a:gdLst/>
              <a:ahLst/>
              <a:cxnLst>
                <a:cxn ang="0">
                  <a:pos x="39" y="166"/>
                </a:cxn>
                <a:cxn ang="0">
                  <a:pos x="118" y="188"/>
                </a:cxn>
                <a:cxn ang="0">
                  <a:pos x="151" y="197"/>
                </a:cxn>
                <a:cxn ang="0">
                  <a:pos x="166" y="188"/>
                </a:cxn>
                <a:cxn ang="0">
                  <a:pos x="180" y="234"/>
                </a:cxn>
                <a:cxn ang="0">
                  <a:pos x="208" y="242"/>
                </a:cxn>
                <a:cxn ang="0">
                  <a:pos x="237" y="286"/>
                </a:cxn>
                <a:cxn ang="0">
                  <a:pos x="217" y="355"/>
                </a:cxn>
                <a:cxn ang="0">
                  <a:pos x="166" y="355"/>
                </a:cxn>
                <a:cxn ang="0">
                  <a:pos x="160" y="370"/>
                </a:cxn>
                <a:cxn ang="0">
                  <a:pos x="180" y="400"/>
                </a:cxn>
                <a:cxn ang="0">
                  <a:pos x="208" y="393"/>
                </a:cxn>
                <a:cxn ang="0">
                  <a:pos x="247" y="429"/>
                </a:cxn>
                <a:cxn ang="0">
                  <a:pos x="322" y="476"/>
                </a:cxn>
                <a:cxn ang="0">
                  <a:pos x="289" y="429"/>
                </a:cxn>
                <a:cxn ang="0">
                  <a:pos x="330" y="445"/>
                </a:cxn>
                <a:cxn ang="0">
                  <a:pos x="346" y="418"/>
                </a:cxn>
                <a:cxn ang="0">
                  <a:pos x="337" y="393"/>
                </a:cxn>
                <a:cxn ang="0">
                  <a:pos x="300" y="346"/>
                </a:cxn>
                <a:cxn ang="0">
                  <a:pos x="330" y="346"/>
                </a:cxn>
                <a:cxn ang="0">
                  <a:pos x="352" y="370"/>
                </a:cxn>
                <a:cxn ang="0">
                  <a:pos x="374" y="355"/>
                </a:cxn>
                <a:cxn ang="0">
                  <a:pos x="337" y="257"/>
                </a:cxn>
                <a:cxn ang="0">
                  <a:pos x="294" y="242"/>
                </a:cxn>
                <a:cxn ang="0">
                  <a:pos x="310" y="210"/>
                </a:cxn>
                <a:cxn ang="0">
                  <a:pos x="300" y="188"/>
                </a:cxn>
                <a:cxn ang="0">
                  <a:pos x="267" y="149"/>
                </a:cxn>
                <a:cxn ang="0">
                  <a:pos x="217" y="104"/>
                </a:cxn>
                <a:cxn ang="0">
                  <a:pos x="195" y="69"/>
                </a:cxn>
                <a:cxn ang="0">
                  <a:pos x="151" y="69"/>
                </a:cxn>
                <a:cxn ang="0">
                  <a:pos x="118" y="86"/>
                </a:cxn>
                <a:cxn ang="0">
                  <a:pos x="118" y="39"/>
                </a:cxn>
                <a:cxn ang="0">
                  <a:pos x="96" y="0"/>
                </a:cxn>
                <a:cxn ang="0">
                  <a:pos x="59" y="86"/>
                </a:cxn>
                <a:cxn ang="0">
                  <a:pos x="46" y="101"/>
                </a:cxn>
                <a:cxn ang="0">
                  <a:pos x="81" y="0"/>
                </a:cxn>
                <a:cxn ang="0">
                  <a:pos x="0" y="76"/>
                </a:cxn>
                <a:cxn ang="0">
                  <a:pos x="0" y="104"/>
                </a:cxn>
              </a:cxnLst>
              <a:rect l="0" t="0" r="r" b="b"/>
              <a:pathLst>
                <a:path w="387" h="476">
                  <a:moveTo>
                    <a:pt x="0" y="104"/>
                  </a:moveTo>
                  <a:lnTo>
                    <a:pt x="39" y="166"/>
                  </a:lnTo>
                  <a:lnTo>
                    <a:pt x="109" y="188"/>
                  </a:lnTo>
                  <a:lnTo>
                    <a:pt x="118" y="188"/>
                  </a:lnTo>
                  <a:lnTo>
                    <a:pt x="138" y="197"/>
                  </a:lnTo>
                  <a:lnTo>
                    <a:pt x="151" y="197"/>
                  </a:lnTo>
                  <a:lnTo>
                    <a:pt x="160" y="166"/>
                  </a:lnTo>
                  <a:lnTo>
                    <a:pt x="166" y="188"/>
                  </a:lnTo>
                  <a:lnTo>
                    <a:pt x="195" y="210"/>
                  </a:lnTo>
                  <a:lnTo>
                    <a:pt x="180" y="234"/>
                  </a:lnTo>
                  <a:lnTo>
                    <a:pt x="201" y="225"/>
                  </a:lnTo>
                  <a:lnTo>
                    <a:pt x="208" y="242"/>
                  </a:lnTo>
                  <a:lnTo>
                    <a:pt x="223" y="257"/>
                  </a:lnTo>
                  <a:lnTo>
                    <a:pt x="237" y="286"/>
                  </a:lnTo>
                  <a:lnTo>
                    <a:pt x="208" y="333"/>
                  </a:lnTo>
                  <a:lnTo>
                    <a:pt x="217" y="355"/>
                  </a:lnTo>
                  <a:lnTo>
                    <a:pt x="208" y="363"/>
                  </a:lnTo>
                  <a:lnTo>
                    <a:pt x="166" y="355"/>
                  </a:lnTo>
                  <a:lnTo>
                    <a:pt x="166" y="370"/>
                  </a:lnTo>
                  <a:lnTo>
                    <a:pt x="160" y="370"/>
                  </a:lnTo>
                  <a:lnTo>
                    <a:pt x="160" y="400"/>
                  </a:lnTo>
                  <a:lnTo>
                    <a:pt x="180" y="400"/>
                  </a:lnTo>
                  <a:lnTo>
                    <a:pt x="195" y="393"/>
                  </a:lnTo>
                  <a:lnTo>
                    <a:pt x="208" y="393"/>
                  </a:lnTo>
                  <a:lnTo>
                    <a:pt x="247" y="418"/>
                  </a:lnTo>
                  <a:lnTo>
                    <a:pt x="247" y="429"/>
                  </a:lnTo>
                  <a:lnTo>
                    <a:pt x="294" y="467"/>
                  </a:lnTo>
                  <a:lnTo>
                    <a:pt x="322" y="476"/>
                  </a:lnTo>
                  <a:lnTo>
                    <a:pt x="322" y="467"/>
                  </a:lnTo>
                  <a:lnTo>
                    <a:pt x="289" y="429"/>
                  </a:lnTo>
                  <a:lnTo>
                    <a:pt x="289" y="410"/>
                  </a:lnTo>
                  <a:lnTo>
                    <a:pt x="330" y="445"/>
                  </a:lnTo>
                  <a:lnTo>
                    <a:pt x="346" y="445"/>
                  </a:lnTo>
                  <a:lnTo>
                    <a:pt x="346" y="418"/>
                  </a:lnTo>
                  <a:lnTo>
                    <a:pt x="337" y="410"/>
                  </a:lnTo>
                  <a:lnTo>
                    <a:pt x="337" y="393"/>
                  </a:lnTo>
                  <a:lnTo>
                    <a:pt x="310" y="363"/>
                  </a:lnTo>
                  <a:lnTo>
                    <a:pt x="300" y="346"/>
                  </a:lnTo>
                  <a:lnTo>
                    <a:pt x="310" y="326"/>
                  </a:lnTo>
                  <a:lnTo>
                    <a:pt x="330" y="346"/>
                  </a:lnTo>
                  <a:lnTo>
                    <a:pt x="337" y="363"/>
                  </a:lnTo>
                  <a:lnTo>
                    <a:pt x="352" y="370"/>
                  </a:lnTo>
                  <a:lnTo>
                    <a:pt x="352" y="355"/>
                  </a:lnTo>
                  <a:lnTo>
                    <a:pt x="374" y="355"/>
                  </a:lnTo>
                  <a:lnTo>
                    <a:pt x="387" y="318"/>
                  </a:lnTo>
                  <a:lnTo>
                    <a:pt x="337" y="257"/>
                  </a:lnTo>
                  <a:lnTo>
                    <a:pt x="310" y="257"/>
                  </a:lnTo>
                  <a:lnTo>
                    <a:pt x="294" y="242"/>
                  </a:lnTo>
                  <a:lnTo>
                    <a:pt x="294" y="225"/>
                  </a:lnTo>
                  <a:lnTo>
                    <a:pt x="310" y="210"/>
                  </a:lnTo>
                  <a:lnTo>
                    <a:pt x="294" y="197"/>
                  </a:lnTo>
                  <a:lnTo>
                    <a:pt x="300" y="188"/>
                  </a:lnTo>
                  <a:lnTo>
                    <a:pt x="294" y="158"/>
                  </a:lnTo>
                  <a:lnTo>
                    <a:pt x="267" y="149"/>
                  </a:lnTo>
                  <a:lnTo>
                    <a:pt x="252" y="119"/>
                  </a:lnTo>
                  <a:lnTo>
                    <a:pt x="217" y="104"/>
                  </a:lnTo>
                  <a:lnTo>
                    <a:pt x="208" y="69"/>
                  </a:lnTo>
                  <a:lnTo>
                    <a:pt x="195" y="69"/>
                  </a:lnTo>
                  <a:lnTo>
                    <a:pt x="166" y="54"/>
                  </a:lnTo>
                  <a:lnTo>
                    <a:pt x="151" y="69"/>
                  </a:lnTo>
                  <a:lnTo>
                    <a:pt x="131" y="69"/>
                  </a:lnTo>
                  <a:lnTo>
                    <a:pt x="118" y="86"/>
                  </a:lnTo>
                  <a:lnTo>
                    <a:pt x="124" y="54"/>
                  </a:lnTo>
                  <a:lnTo>
                    <a:pt x="118" y="39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66" y="47"/>
                  </a:lnTo>
                  <a:lnTo>
                    <a:pt x="59" y="86"/>
                  </a:lnTo>
                  <a:lnTo>
                    <a:pt x="66" y="112"/>
                  </a:lnTo>
                  <a:lnTo>
                    <a:pt x="46" y="101"/>
                  </a:lnTo>
                  <a:lnTo>
                    <a:pt x="46" y="47"/>
                  </a:lnTo>
                  <a:lnTo>
                    <a:pt x="81" y="0"/>
                  </a:lnTo>
                  <a:lnTo>
                    <a:pt x="39" y="0"/>
                  </a:lnTo>
                  <a:lnTo>
                    <a:pt x="0" y="76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0" name="Freeform 35"/>
            <p:cNvSpPr>
              <a:spLocks/>
            </p:cNvSpPr>
            <p:nvPr userDrawn="1"/>
          </p:nvSpPr>
          <p:spPr bwMode="auto">
            <a:xfrm>
              <a:off x="1370900" y="3467646"/>
              <a:ext cx="1362410" cy="744318"/>
            </a:xfrm>
            <a:custGeom>
              <a:avLst/>
              <a:gdLst/>
              <a:ahLst/>
              <a:cxnLst>
                <a:cxn ang="0">
                  <a:pos x="397" y="10"/>
                </a:cxn>
                <a:cxn ang="0">
                  <a:pos x="412" y="18"/>
                </a:cxn>
                <a:cxn ang="0">
                  <a:pos x="445" y="39"/>
                </a:cxn>
                <a:cxn ang="0">
                  <a:pos x="440" y="62"/>
                </a:cxn>
                <a:cxn ang="0">
                  <a:pos x="459" y="62"/>
                </a:cxn>
                <a:cxn ang="0">
                  <a:pos x="487" y="62"/>
                </a:cxn>
                <a:cxn ang="0">
                  <a:pos x="504" y="62"/>
                </a:cxn>
                <a:cxn ang="0">
                  <a:pos x="546" y="71"/>
                </a:cxn>
                <a:cxn ang="0">
                  <a:pos x="504" y="84"/>
                </a:cxn>
                <a:cxn ang="0">
                  <a:pos x="504" y="101"/>
                </a:cxn>
                <a:cxn ang="0">
                  <a:pos x="496" y="166"/>
                </a:cxn>
                <a:cxn ang="0">
                  <a:pos x="509" y="160"/>
                </a:cxn>
                <a:cxn ang="0">
                  <a:pos x="531" y="92"/>
                </a:cxn>
                <a:cxn ang="0">
                  <a:pos x="551" y="92"/>
                </a:cxn>
                <a:cxn ang="0">
                  <a:pos x="546" y="129"/>
                </a:cxn>
                <a:cxn ang="0">
                  <a:pos x="561" y="138"/>
                </a:cxn>
                <a:cxn ang="0">
                  <a:pos x="551" y="166"/>
                </a:cxn>
                <a:cxn ang="0">
                  <a:pos x="616" y="138"/>
                </a:cxn>
                <a:cxn ang="0">
                  <a:pos x="645" y="129"/>
                </a:cxn>
                <a:cxn ang="0">
                  <a:pos x="666" y="101"/>
                </a:cxn>
                <a:cxn ang="0">
                  <a:pos x="723" y="92"/>
                </a:cxn>
                <a:cxn ang="0">
                  <a:pos x="752" y="54"/>
                </a:cxn>
                <a:cxn ang="0">
                  <a:pos x="765" y="84"/>
                </a:cxn>
                <a:cxn ang="0">
                  <a:pos x="774" y="101"/>
                </a:cxn>
                <a:cxn ang="0">
                  <a:pos x="752" y="113"/>
                </a:cxn>
                <a:cxn ang="0">
                  <a:pos x="723" y="166"/>
                </a:cxn>
                <a:cxn ang="0">
                  <a:pos x="730" y="175"/>
                </a:cxn>
                <a:cxn ang="0">
                  <a:pos x="678" y="183"/>
                </a:cxn>
                <a:cxn ang="0">
                  <a:pos x="666" y="213"/>
                </a:cxn>
                <a:cxn ang="0">
                  <a:pos x="658" y="250"/>
                </a:cxn>
                <a:cxn ang="0">
                  <a:pos x="645" y="220"/>
                </a:cxn>
                <a:cxn ang="0">
                  <a:pos x="638" y="220"/>
                </a:cxn>
                <a:cxn ang="0">
                  <a:pos x="645" y="294"/>
                </a:cxn>
                <a:cxn ang="0">
                  <a:pos x="581" y="361"/>
                </a:cxn>
                <a:cxn ang="0">
                  <a:pos x="596" y="450"/>
                </a:cxn>
                <a:cxn ang="0">
                  <a:pos x="561" y="422"/>
                </a:cxn>
                <a:cxn ang="0">
                  <a:pos x="546" y="368"/>
                </a:cxn>
                <a:cxn ang="0">
                  <a:pos x="531" y="368"/>
                </a:cxn>
                <a:cxn ang="0">
                  <a:pos x="465" y="376"/>
                </a:cxn>
                <a:cxn ang="0">
                  <a:pos x="454" y="385"/>
                </a:cxn>
                <a:cxn ang="0">
                  <a:pos x="418" y="376"/>
                </a:cxn>
                <a:cxn ang="0">
                  <a:pos x="370" y="415"/>
                </a:cxn>
                <a:cxn ang="0">
                  <a:pos x="340" y="437"/>
                </a:cxn>
                <a:cxn ang="0">
                  <a:pos x="296" y="376"/>
                </a:cxn>
                <a:cxn ang="0">
                  <a:pos x="283" y="385"/>
                </a:cxn>
                <a:cxn ang="0">
                  <a:pos x="269" y="361"/>
                </a:cxn>
                <a:cxn ang="0">
                  <a:pos x="177" y="353"/>
                </a:cxn>
                <a:cxn ang="0">
                  <a:pos x="105" y="331"/>
                </a:cxn>
                <a:cxn ang="0">
                  <a:pos x="83" y="316"/>
                </a:cxn>
                <a:cxn ang="0">
                  <a:pos x="48" y="294"/>
                </a:cxn>
                <a:cxn ang="0">
                  <a:pos x="35" y="266"/>
                </a:cxn>
                <a:cxn ang="0">
                  <a:pos x="25" y="250"/>
                </a:cxn>
                <a:cxn ang="0">
                  <a:pos x="35" y="242"/>
                </a:cxn>
                <a:cxn ang="0">
                  <a:pos x="20" y="234"/>
                </a:cxn>
                <a:cxn ang="0">
                  <a:pos x="6" y="213"/>
                </a:cxn>
                <a:cxn ang="0">
                  <a:pos x="0" y="197"/>
                </a:cxn>
                <a:cxn ang="0">
                  <a:pos x="0" y="138"/>
                </a:cxn>
                <a:cxn ang="0">
                  <a:pos x="0" y="23"/>
                </a:cxn>
                <a:cxn ang="0">
                  <a:pos x="20" y="47"/>
                </a:cxn>
                <a:cxn ang="0">
                  <a:pos x="25" y="10"/>
                </a:cxn>
                <a:cxn ang="0">
                  <a:pos x="25" y="10"/>
                </a:cxn>
              </a:cxnLst>
              <a:rect l="0" t="0" r="r" b="b"/>
              <a:pathLst>
                <a:path w="774" h="450">
                  <a:moveTo>
                    <a:pt x="25" y="10"/>
                  </a:moveTo>
                  <a:lnTo>
                    <a:pt x="397" y="10"/>
                  </a:lnTo>
                  <a:lnTo>
                    <a:pt x="402" y="0"/>
                  </a:lnTo>
                  <a:lnTo>
                    <a:pt x="412" y="18"/>
                  </a:lnTo>
                  <a:lnTo>
                    <a:pt x="424" y="18"/>
                  </a:lnTo>
                  <a:lnTo>
                    <a:pt x="445" y="39"/>
                  </a:lnTo>
                  <a:lnTo>
                    <a:pt x="465" y="39"/>
                  </a:lnTo>
                  <a:lnTo>
                    <a:pt x="440" y="62"/>
                  </a:lnTo>
                  <a:lnTo>
                    <a:pt x="454" y="54"/>
                  </a:lnTo>
                  <a:lnTo>
                    <a:pt x="459" y="62"/>
                  </a:lnTo>
                  <a:lnTo>
                    <a:pt x="487" y="54"/>
                  </a:lnTo>
                  <a:lnTo>
                    <a:pt x="487" y="62"/>
                  </a:lnTo>
                  <a:lnTo>
                    <a:pt x="496" y="54"/>
                  </a:lnTo>
                  <a:lnTo>
                    <a:pt x="504" y="62"/>
                  </a:lnTo>
                  <a:lnTo>
                    <a:pt x="539" y="62"/>
                  </a:lnTo>
                  <a:lnTo>
                    <a:pt x="546" y="71"/>
                  </a:lnTo>
                  <a:lnTo>
                    <a:pt x="546" y="84"/>
                  </a:lnTo>
                  <a:lnTo>
                    <a:pt x="504" y="84"/>
                  </a:lnTo>
                  <a:lnTo>
                    <a:pt x="496" y="113"/>
                  </a:lnTo>
                  <a:lnTo>
                    <a:pt x="504" y="101"/>
                  </a:lnTo>
                  <a:lnTo>
                    <a:pt x="496" y="138"/>
                  </a:lnTo>
                  <a:lnTo>
                    <a:pt x="496" y="166"/>
                  </a:lnTo>
                  <a:lnTo>
                    <a:pt x="504" y="166"/>
                  </a:lnTo>
                  <a:lnTo>
                    <a:pt x="509" y="160"/>
                  </a:lnTo>
                  <a:lnTo>
                    <a:pt x="509" y="121"/>
                  </a:lnTo>
                  <a:lnTo>
                    <a:pt x="531" y="92"/>
                  </a:lnTo>
                  <a:lnTo>
                    <a:pt x="531" y="84"/>
                  </a:lnTo>
                  <a:lnTo>
                    <a:pt x="551" y="92"/>
                  </a:lnTo>
                  <a:lnTo>
                    <a:pt x="551" y="113"/>
                  </a:lnTo>
                  <a:lnTo>
                    <a:pt x="546" y="129"/>
                  </a:lnTo>
                  <a:lnTo>
                    <a:pt x="561" y="121"/>
                  </a:lnTo>
                  <a:lnTo>
                    <a:pt x="561" y="138"/>
                  </a:lnTo>
                  <a:lnTo>
                    <a:pt x="573" y="138"/>
                  </a:lnTo>
                  <a:lnTo>
                    <a:pt x="551" y="166"/>
                  </a:lnTo>
                  <a:lnTo>
                    <a:pt x="581" y="166"/>
                  </a:lnTo>
                  <a:lnTo>
                    <a:pt x="616" y="138"/>
                  </a:lnTo>
                  <a:lnTo>
                    <a:pt x="616" y="129"/>
                  </a:lnTo>
                  <a:lnTo>
                    <a:pt x="645" y="129"/>
                  </a:lnTo>
                  <a:lnTo>
                    <a:pt x="645" y="113"/>
                  </a:lnTo>
                  <a:lnTo>
                    <a:pt x="666" y="101"/>
                  </a:lnTo>
                  <a:lnTo>
                    <a:pt x="708" y="101"/>
                  </a:lnTo>
                  <a:lnTo>
                    <a:pt x="723" y="92"/>
                  </a:lnTo>
                  <a:lnTo>
                    <a:pt x="745" y="47"/>
                  </a:lnTo>
                  <a:lnTo>
                    <a:pt x="752" y="54"/>
                  </a:lnTo>
                  <a:lnTo>
                    <a:pt x="759" y="47"/>
                  </a:lnTo>
                  <a:lnTo>
                    <a:pt x="765" y="84"/>
                  </a:lnTo>
                  <a:lnTo>
                    <a:pt x="774" y="92"/>
                  </a:lnTo>
                  <a:lnTo>
                    <a:pt x="774" y="101"/>
                  </a:lnTo>
                  <a:lnTo>
                    <a:pt x="765" y="113"/>
                  </a:lnTo>
                  <a:lnTo>
                    <a:pt x="752" y="113"/>
                  </a:lnTo>
                  <a:lnTo>
                    <a:pt x="715" y="145"/>
                  </a:lnTo>
                  <a:lnTo>
                    <a:pt x="723" y="166"/>
                  </a:lnTo>
                  <a:lnTo>
                    <a:pt x="730" y="160"/>
                  </a:lnTo>
                  <a:lnTo>
                    <a:pt x="730" y="175"/>
                  </a:lnTo>
                  <a:lnTo>
                    <a:pt x="708" y="166"/>
                  </a:lnTo>
                  <a:lnTo>
                    <a:pt x="678" y="183"/>
                  </a:lnTo>
                  <a:lnTo>
                    <a:pt x="671" y="220"/>
                  </a:lnTo>
                  <a:lnTo>
                    <a:pt x="666" y="213"/>
                  </a:lnTo>
                  <a:lnTo>
                    <a:pt x="666" y="220"/>
                  </a:lnTo>
                  <a:lnTo>
                    <a:pt x="658" y="250"/>
                  </a:lnTo>
                  <a:lnTo>
                    <a:pt x="658" y="234"/>
                  </a:lnTo>
                  <a:lnTo>
                    <a:pt x="645" y="220"/>
                  </a:lnTo>
                  <a:lnTo>
                    <a:pt x="645" y="203"/>
                  </a:lnTo>
                  <a:lnTo>
                    <a:pt x="638" y="220"/>
                  </a:lnTo>
                  <a:lnTo>
                    <a:pt x="658" y="277"/>
                  </a:lnTo>
                  <a:lnTo>
                    <a:pt x="645" y="294"/>
                  </a:lnTo>
                  <a:lnTo>
                    <a:pt x="588" y="339"/>
                  </a:lnTo>
                  <a:lnTo>
                    <a:pt x="581" y="361"/>
                  </a:lnTo>
                  <a:lnTo>
                    <a:pt x="596" y="422"/>
                  </a:lnTo>
                  <a:lnTo>
                    <a:pt x="596" y="450"/>
                  </a:lnTo>
                  <a:lnTo>
                    <a:pt x="588" y="450"/>
                  </a:lnTo>
                  <a:lnTo>
                    <a:pt x="561" y="422"/>
                  </a:lnTo>
                  <a:lnTo>
                    <a:pt x="561" y="385"/>
                  </a:lnTo>
                  <a:lnTo>
                    <a:pt x="546" y="368"/>
                  </a:lnTo>
                  <a:lnTo>
                    <a:pt x="531" y="376"/>
                  </a:lnTo>
                  <a:lnTo>
                    <a:pt x="531" y="368"/>
                  </a:lnTo>
                  <a:lnTo>
                    <a:pt x="480" y="368"/>
                  </a:lnTo>
                  <a:lnTo>
                    <a:pt x="465" y="376"/>
                  </a:lnTo>
                  <a:lnTo>
                    <a:pt x="480" y="385"/>
                  </a:lnTo>
                  <a:lnTo>
                    <a:pt x="454" y="385"/>
                  </a:lnTo>
                  <a:lnTo>
                    <a:pt x="445" y="376"/>
                  </a:lnTo>
                  <a:lnTo>
                    <a:pt x="418" y="376"/>
                  </a:lnTo>
                  <a:lnTo>
                    <a:pt x="402" y="385"/>
                  </a:lnTo>
                  <a:lnTo>
                    <a:pt x="370" y="415"/>
                  </a:lnTo>
                  <a:lnTo>
                    <a:pt x="370" y="442"/>
                  </a:lnTo>
                  <a:lnTo>
                    <a:pt x="340" y="437"/>
                  </a:lnTo>
                  <a:lnTo>
                    <a:pt x="311" y="376"/>
                  </a:lnTo>
                  <a:lnTo>
                    <a:pt x="296" y="376"/>
                  </a:lnTo>
                  <a:lnTo>
                    <a:pt x="291" y="385"/>
                  </a:lnTo>
                  <a:lnTo>
                    <a:pt x="283" y="385"/>
                  </a:lnTo>
                  <a:lnTo>
                    <a:pt x="269" y="376"/>
                  </a:lnTo>
                  <a:lnTo>
                    <a:pt x="269" y="361"/>
                  </a:lnTo>
                  <a:lnTo>
                    <a:pt x="248" y="339"/>
                  </a:lnTo>
                  <a:lnTo>
                    <a:pt x="177" y="353"/>
                  </a:lnTo>
                  <a:lnTo>
                    <a:pt x="127" y="331"/>
                  </a:lnTo>
                  <a:lnTo>
                    <a:pt x="105" y="331"/>
                  </a:lnTo>
                  <a:lnTo>
                    <a:pt x="90" y="316"/>
                  </a:lnTo>
                  <a:lnTo>
                    <a:pt x="83" y="316"/>
                  </a:lnTo>
                  <a:lnTo>
                    <a:pt x="83" y="301"/>
                  </a:lnTo>
                  <a:lnTo>
                    <a:pt x="48" y="294"/>
                  </a:lnTo>
                  <a:lnTo>
                    <a:pt x="48" y="286"/>
                  </a:lnTo>
                  <a:lnTo>
                    <a:pt x="35" y="266"/>
                  </a:lnTo>
                  <a:lnTo>
                    <a:pt x="35" y="250"/>
                  </a:lnTo>
                  <a:lnTo>
                    <a:pt x="25" y="250"/>
                  </a:lnTo>
                  <a:lnTo>
                    <a:pt x="25" y="242"/>
                  </a:lnTo>
                  <a:lnTo>
                    <a:pt x="35" y="242"/>
                  </a:lnTo>
                  <a:lnTo>
                    <a:pt x="35" y="234"/>
                  </a:lnTo>
                  <a:lnTo>
                    <a:pt x="20" y="234"/>
                  </a:lnTo>
                  <a:lnTo>
                    <a:pt x="25" y="234"/>
                  </a:lnTo>
                  <a:lnTo>
                    <a:pt x="6" y="213"/>
                  </a:lnTo>
                  <a:lnTo>
                    <a:pt x="6" y="203"/>
                  </a:lnTo>
                  <a:lnTo>
                    <a:pt x="0" y="197"/>
                  </a:lnTo>
                  <a:lnTo>
                    <a:pt x="6" y="166"/>
                  </a:lnTo>
                  <a:lnTo>
                    <a:pt x="0" y="138"/>
                  </a:lnTo>
                  <a:lnTo>
                    <a:pt x="6" y="71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20" y="47"/>
                  </a:lnTo>
                  <a:lnTo>
                    <a:pt x="25" y="47"/>
                  </a:lnTo>
                  <a:lnTo>
                    <a:pt x="2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1" name="Freeform 36"/>
            <p:cNvSpPr>
              <a:spLocks/>
            </p:cNvSpPr>
            <p:nvPr userDrawn="1"/>
          </p:nvSpPr>
          <p:spPr bwMode="auto">
            <a:xfrm>
              <a:off x="358774" y="2356131"/>
              <a:ext cx="869548" cy="924608"/>
            </a:xfrm>
            <a:custGeom>
              <a:avLst/>
              <a:gdLst/>
              <a:ahLst/>
              <a:cxnLst>
                <a:cxn ang="0">
                  <a:pos x="494" y="516"/>
                </a:cxn>
                <a:cxn ang="0">
                  <a:pos x="446" y="440"/>
                </a:cxn>
                <a:cxn ang="0">
                  <a:pos x="431" y="411"/>
                </a:cxn>
                <a:cxn ang="0">
                  <a:pos x="402" y="435"/>
                </a:cxn>
                <a:cxn ang="0">
                  <a:pos x="382" y="395"/>
                </a:cxn>
                <a:cxn ang="0">
                  <a:pos x="353" y="74"/>
                </a:cxn>
                <a:cxn ang="0">
                  <a:pos x="302" y="65"/>
                </a:cxn>
                <a:cxn ang="0">
                  <a:pos x="270" y="53"/>
                </a:cxn>
                <a:cxn ang="0">
                  <a:pos x="213" y="38"/>
                </a:cxn>
                <a:cxn ang="0">
                  <a:pos x="176" y="21"/>
                </a:cxn>
                <a:cxn ang="0">
                  <a:pos x="149" y="0"/>
                </a:cxn>
                <a:cxn ang="0">
                  <a:pos x="90" y="45"/>
                </a:cxn>
                <a:cxn ang="0">
                  <a:pos x="62" y="65"/>
                </a:cxn>
                <a:cxn ang="0">
                  <a:pos x="20" y="111"/>
                </a:cxn>
                <a:cxn ang="0">
                  <a:pos x="49" y="156"/>
                </a:cxn>
                <a:cxn ang="0">
                  <a:pos x="77" y="210"/>
                </a:cxn>
                <a:cxn ang="0">
                  <a:pos x="49" y="195"/>
                </a:cxn>
                <a:cxn ang="0">
                  <a:pos x="5" y="210"/>
                </a:cxn>
                <a:cxn ang="0">
                  <a:pos x="13" y="240"/>
                </a:cxn>
                <a:cxn ang="0">
                  <a:pos x="35" y="270"/>
                </a:cxn>
                <a:cxn ang="0">
                  <a:pos x="84" y="253"/>
                </a:cxn>
                <a:cxn ang="0">
                  <a:pos x="90" y="285"/>
                </a:cxn>
                <a:cxn ang="0">
                  <a:pos x="62" y="306"/>
                </a:cxn>
                <a:cxn ang="0">
                  <a:pos x="42" y="314"/>
                </a:cxn>
                <a:cxn ang="0">
                  <a:pos x="49" y="411"/>
                </a:cxn>
                <a:cxn ang="0">
                  <a:pos x="77" y="405"/>
                </a:cxn>
                <a:cxn ang="0">
                  <a:pos x="84" y="440"/>
                </a:cxn>
                <a:cxn ang="0">
                  <a:pos x="119" y="448"/>
                </a:cxn>
                <a:cxn ang="0">
                  <a:pos x="132" y="440"/>
                </a:cxn>
                <a:cxn ang="0">
                  <a:pos x="90" y="516"/>
                </a:cxn>
                <a:cxn ang="0">
                  <a:pos x="35" y="554"/>
                </a:cxn>
                <a:cxn ang="0">
                  <a:pos x="119" y="516"/>
                </a:cxn>
                <a:cxn ang="0">
                  <a:pos x="184" y="448"/>
                </a:cxn>
                <a:cxn ang="0">
                  <a:pos x="176" y="435"/>
                </a:cxn>
                <a:cxn ang="0">
                  <a:pos x="206" y="388"/>
                </a:cxn>
                <a:cxn ang="0">
                  <a:pos x="233" y="368"/>
                </a:cxn>
                <a:cxn ang="0">
                  <a:pos x="213" y="411"/>
                </a:cxn>
                <a:cxn ang="0">
                  <a:pos x="213" y="435"/>
                </a:cxn>
                <a:cxn ang="0">
                  <a:pos x="248" y="411"/>
                </a:cxn>
                <a:cxn ang="0">
                  <a:pos x="261" y="395"/>
                </a:cxn>
                <a:cxn ang="0">
                  <a:pos x="310" y="405"/>
                </a:cxn>
                <a:cxn ang="0">
                  <a:pos x="360" y="411"/>
                </a:cxn>
                <a:cxn ang="0">
                  <a:pos x="374" y="428"/>
                </a:cxn>
                <a:cxn ang="0">
                  <a:pos x="439" y="516"/>
                </a:cxn>
                <a:cxn ang="0">
                  <a:pos x="426" y="462"/>
                </a:cxn>
                <a:cxn ang="0">
                  <a:pos x="431" y="440"/>
                </a:cxn>
                <a:cxn ang="0">
                  <a:pos x="446" y="479"/>
                </a:cxn>
                <a:cxn ang="0">
                  <a:pos x="446" y="485"/>
                </a:cxn>
                <a:cxn ang="0">
                  <a:pos x="461" y="509"/>
                </a:cxn>
                <a:cxn ang="0">
                  <a:pos x="474" y="554"/>
                </a:cxn>
                <a:cxn ang="0">
                  <a:pos x="467" y="516"/>
                </a:cxn>
                <a:cxn ang="0">
                  <a:pos x="474" y="526"/>
                </a:cxn>
                <a:cxn ang="0">
                  <a:pos x="494" y="546"/>
                </a:cxn>
                <a:cxn ang="0">
                  <a:pos x="494" y="546"/>
                </a:cxn>
              </a:cxnLst>
              <a:rect l="0" t="0" r="r" b="b"/>
              <a:pathLst>
                <a:path w="494" h="559">
                  <a:moveTo>
                    <a:pt x="494" y="546"/>
                  </a:moveTo>
                  <a:lnTo>
                    <a:pt x="494" y="516"/>
                  </a:lnTo>
                  <a:lnTo>
                    <a:pt x="474" y="494"/>
                  </a:lnTo>
                  <a:lnTo>
                    <a:pt x="446" y="440"/>
                  </a:lnTo>
                  <a:lnTo>
                    <a:pt x="439" y="440"/>
                  </a:lnTo>
                  <a:lnTo>
                    <a:pt x="431" y="411"/>
                  </a:lnTo>
                  <a:lnTo>
                    <a:pt x="419" y="428"/>
                  </a:lnTo>
                  <a:lnTo>
                    <a:pt x="402" y="435"/>
                  </a:lnTo>
                  <a:lnTo>
                    <a:pt x="382" y="405"/>
                  </a:lnTo>
                  <a:lnTo>
                    <a:pt x="382" y="395"/>
                  </a:lnTo>
                  <a:lnTo>
                    <a:pt x="353" y="405"/>
                  </a:lnTo>
                  <a:lnTo>
                    <a:pt x="353" y="74"/>
                  </a:lnTo>
                  <a:lnTo>
                    <a:pt x="332" y="53"/>
                  </a:lnTo>
                  <a:lnTo>
                    <a:pt x="302" y="65"/>
                  </a:lnTo>
                  <a:lnTo>
                    <a:pt x="291" y="53"/>
                  </a:lnTo>
                  <a:lnTo>
                    <a:pt x="270" y="53"/>
                  </a:lnTo>
                  <a:lnTo>
                    <a:pt x="248" y="38"/>
                  </a:lnTo>
                  <a:lnTo>
                    <a:pt x="213" y="38"/>
                  </a:lnTo>
                  <a:lnTo>
                    <a:pt x="206" y="21"/>
                  </a:lnTo>
                  <a:lnTo>
                    <a:pt x="176" y="21"/>
                  </a:lnTo>
                  <a:lnTo>
                    <a:pt x="168" y="8"/>
                  </a:lnTo>
                  <a:lnTo>
                    <a:pt x="149" y="0"/>
                  </a:lnTo>
                  <a:lnTo>
                    <a:pt x="132" y="21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62" y="65"/>
                  </a:lnTo>
                  <a:lnTo>
                    <a:pt x="57" y="104"/>
                  </a:lnTo>
                  <a:lnTo>
                    <a:pt x="20" y="111"/>
                  </a:lnTo>
                  <a:lnTo>
                    <a:pt x="13" y="127"/>
                  </a:lnTo>
                  <a:lnTo>
                    <a:pt x="49" y="156"/>
                  </a:lnTo>
                  <a:lnTo>
                    <a:pt x="77" y="201"/>
                  </a:lnTo>
                  <a:lnTo>
                    <a:pt x="77" y="210"/>
                  </a:lnTo>
                  <a:lnTo>
                    <a:pt x="49" y="210"/>
                  </a:lnTo>
                  <a:lnTo>
                    <a:pt x="49" y="195"/>
                  </a:lnTo>
                  <a:lnTo>
                    <a:pt x="42" y="195"/>
                  </a:lnTo>
                  <a:lnTo>
                    <a:pt x="5" y="210"/>
                  </a:lnTo>
                  <a:lnTo>
                    <a:pt x="0" y="232"/>
                  </a:lnTo>
                  <a:lnTo>
                    <a:pt x="13" y="240"/>
                  </a:lnTo>
                  <a:lnTo>
                    <a:pt x="13" y="253"/>
                  </a:lnTo>
                  <a:lnTo>
                    <a:pt x="35" y="270"/>
                  </a:lnTo>
                  <a:lnTo>
                    <a:pt x="62" y="270"/>
                  </a:lnTo>
                  <a:lnTo>
                    <a:pt x="84" y="253"/>
                  </a:lnTo>
                  <a:lnTo>
                    <a:pt x="84" y="270"/>
                  </a:lnTo>
                  <a:lnTo>
                    <a:pt x="90" y="285"/>
                  </a:lnTo>
                  <a:lnTo>
                    <a:pt x="84" y="306"/>
                  </a:lnTo>
                  <a:lnTo>
                    <a:pt x="62" y="306"/>
                  </a:lnTo>
                  <a:lnTo>
                    <a:pt x="57" y="314"/>
                  </a:lnTo>
                  <a:lnTo>
                    <a:pt x="42" y="314"/>
                  </a:lnTo>
                  <a:lnTo>
                    <a:pt x="20" y="359"/>
                  </a:lnTo>
                  <a:lnTo>
                    <a:pt x="49" y="411"/>
                  </a:lnTo>
                  <a:lnTo>
                    <a:pt x="57" y="411"/>
                  </a:lnTo>
                  <a:lnTo>
                    <a:pt x="77" y="405"/>
                  </a:lnTo>
                  <a:lnTo>
                    <a:pt x="77" y="435"/>
                  </a:lnTo>
                  <a:lnTo>
                    <a:pt x="84" y="440"/>
                  </a:lnTo>
                  <a:lnTo>
                    <a:pt x="106" y="440"/>
                  </a:lnTo>
                  <a:lnTo>
                    <a:pt x="119" y="448"/>
                  </a:lnTo>
                  <a:lnTo>
                    <a:pt x="119" y="440"/>
                  </a:lnTo>
                  <a:lnTo>
                    <a:pt x="132" y="440"/>
                  </a:lnTo>
                  <a:lnTo>
                    <a:pt x="132" y="479"/>
                  </a:lnTo>
                  <a:lnTo>
                    <a:pt x="90" y="516"/>
                  </a:lnTo>
                  <a:lnTo>
                    <a:pt x="62" y="526"/>
                  </a:lnTo>
                  <a:lnTo>
                    <a:pt x="35" y="554"/>
                  </a:lnTo>
                  <a:lnTo>
                    <a:pt x="42" y="559"/>
                  </a:lnTo>
                  <a:lnTo>
                    <a:pt x="119" y="516"/>
                  </a:lnTo>
                  <a:lnTo>
                    <a:pt x="142" y="485"/>
                  </a:lnTo>
                  <a:lnTo>
                    <a:pt x="184" y="448"/>
                  </a:lnTo>
                  <a:lnTo>
                    <a:pt x="189" y="440"/>
                  </a:lnTo>
                  <a:lnTo>
                    <a:pt x="176" y="435"/>
                  </a:lnTo>
                  <a:lnTo>
                    <a:pt x="206" y="405"/>
                  </a:lnTo>
                  <a:lnTo>
                    <a:pt x="206" y="388"/>
                  </a:lnTo>
                  <a:lnTo>
                    <a:pt x="226" y="368"/>
                  </a:lnTo>
                  <a:lnTo>
                    <a:pt x="233" y="368"/>
                  </a:lnTo>
                  <a:lnTo>
                    <a:pt x="218" y="388"/>
                  </a:lnTo>
                  <a:lnTo>
                    <a:pt x="213" y="411"/>
                  </a:lnTo>
                  <a:lnTo>
                    <a:pt x="218" y="428"/>
                  </a:lnTo>
                  <a:lnTo>
                    <a:pt x="213" y="435"/>
                  </a:lnTo>
                  <a:lnTo>
                    <a:pt x="218" y="435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395"/>
                  </a:lnTo>
                  <a:lnTo>
                    <a:pt x="255" y="374"/>
                  </a:lnTo>
                  <a:lnTo>
                    <a:pt x="310" y="405"/>
                  </a:lnTo>
                  <a:lnTo>
                    <a:pt x="338" y="405"/>
                  </a:lnTo>
                  <a:lnTo>
                    <a:pt x="360" y="411"/>
                  </a:lnTo>
                  <a:lnTo>
                    <a:pt x="374" y="411"/>
                  </a:lnTo>
                  <a:lnTo>
                    <a:pt x="374" y="428"/>
                  </a:lnTo>
                  <a:lnTo>
                    <a:pt x="419" y="462"/>
                  </a:lnTo>
                  <a:lnTo>
                    <a:pt x="439" y="516"/>
                  </a:lnTo>
                  <a:lnTo>
                    <a:pt x="431" y="472"/>
                  </a:lnTo>
                  <a:lnTo>
                    <a:pt x="426" y="462"/>
                  </a:lnTo>
                  <a:lnTo>
                    <a:pt x="431" y="462"/>
                  </a:lnTo>
                  <a:lnTo>
                    <a:pt x="431" y="440"/>
                  </a:lnTo>
                  <a:lnTo>
                    <a:pt x="439" y="485"/>
                  </a:lnTo>
                  <a:lnTo>
                    <a:pt x="446" y="479"/>
                  </a:lnTo>
                  <a:lnTo>
                    <a:pt x="467" y="494"/>
                  </a:lnTo>
                  <a:lnTo>
                    <a:pt x="446" y="485"/>
                  </a:lnTo>
                  <a:lnTo>
                    <a:pt x="446" y="516"/>
                  </a:lnTo>
                  <a:lnTo>
                    <a:pt x="461" y="509"/>
                  </a:lnTo>
                  <a:lnTo>
                    <a:pt x="461" y="526"/>
                  </a:lnTo>
                  <a:lnTo>
                    <a:pt x="474" y="554"/>
                  </a:lnTo>
                  <a:lnTo>
                    <a:pt x="474" y="531"/>
                  </a:lnTo>
                  <a:lnTo>
                    <a:pt x="467" y="516"/>
                  </a:lnTo>
                  <a:lnTo>
                    <a:pt x="474" y="516"/>
                  </a:lnTo>
                  <a:lnTo>
                    <a:pt x="474" y="526"/>
                  </a:lnTo>
                  <a:lnTo>
                    <a:pt x="488" y="554"/>
                  </a:lnTo>
                  <a:lnTo>
                    <a:pt x="494" y="5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2" name="Freeform 37"/>
            <p:cNvSpPr>
              <a:spLocks/>
            </p:cNvSpPr>
            <p:nvPr userDrawn="1"/>
          </p:nvSpPr>
          <p:spPr bwMode="auto">
            <a:xfrm>
              <a:off x="980131" y="2127874"/>
              <a:ext cx="2026013" cy="1620959"/>
            </a:xfrm>
            <a:custGeom>
              <a:avLst/>
              <a:gdLst/>
              <a:ahLst/>
              <a:cxnLst>
                <a:cxn ang="0">
                  <a:pos x="796" y="971"/>
                </a:cxn>
                <a:cxn ang="0">
                  <a:pos x="803" y="941"/>
                </a:cxn>
                <a:cxn ang="0">
                  <a:pos x="810" y="897"/>
                </a:cxn>
                <a:cxn ang="0">
                  <a:pos x="746" y="850"/>
                </a:cxn>
                <a:cxn ang="0">
                  <a:pos x="667" y="850"/>
                </a:cxn>
                <a:cxn ang="0">
                  <a:pos x="619" y="822"/>
                </a:cxn>
                <a:cxn ang="0">
                  <a:pos x="135" y="709"/>
                </a:cxn>
                <a:cxn ang="0">
                  <a:pos x="93" y="580"/>
                </a:cxn>
                <a:cxn ang="0">
                  <a:pos x="47" y="573"/>
                </a:cxn>
                <a:cxn ang="0">
                  <a:pos x="0" y="210"/>
                </a:cxn>
                <a:cxn ang="0">
                  <a:pos x="78" y="217"/>
                </a:cxn>
                <a:cxn ang="0">
                  <a:pos x="156" y="201"/>
                </a:cxn>
                <a:cxn ang="0">
                  <a:pos x="200" y="210"/>
                </a:cxn>
                <a:cxn ang="0">
                  <a:pos x="240" y="217"/>
                </a:cxn>
                <a:cxn ang="0">
                  <a:pos x="312" y="238"/>
                </a:cxn>
                <a:cxn ang="0">
                  <a:pos x="349" y="270"/>
                </a:cxn>
                <a:cxn ang="0">
                  <a:pos x="448" y="292"/>
                </a:cxn>
                <a:cxn ang="0">
                  <a:pos x="491" y="264"/>
                </a:cxn>
                <a:cxn ang="0">
                  <a:pos x="584" y="254"/>
                </a:cxn>
                <a:cxn ang="0">
                  <a:pos x="597" y="223"/>
                </a:cxn>
                <a:cxn ang="0">
                  <a:pos x="604" y="292"/>
                </a:cxn>
                <a:cxn ang="0">
                  <a:pos x="597" y="180"/>
                </a:cxn>
                <a:cxn ang="0">
                  <a:pos x="646" y="0"/>
                </a:cxn>
                <a:cxn ang="0">
                  <a:pos x="646" y="67"/>
                </a:cxn>
                <a:cxn ang="0">
                  <a:pos x="667" y="188"/>
                </a:cxn>
                <a:cxn ang="0">
                  <a:pos x="702" y="223"/>
                </a:cxn>
                <a:cxn ang="0">
                  <a:pos x="731" y="299"/>
                </a:cxn>
                <a:cxn ang="0">
                  <a:pos x="768" y="201"/>
                </a:cxn>
                <a:cxn ang="0">
                  <a:pos x="803" y="254"/>
                </a:cxn>
                <a:cxn ang="0">
                  <a:pos x="803" y="307"/>
                </a:cxn>
                <a:cxn ang="0">
                  <a:pos x="731" y="331"/>
                </a:cxn>
                <a:cxn ang="0">
                  <a:pos x="709" y="422"/>
                </a:cxn>
                <a:cxn ang="0">
                  <a:pos x="661" y="465"/>
                </a:cxn>
                <a:cxn ang="0">
                  <a:pos x="624" y="573"/>
                </a:cxn>
                <a:cxn ang="0">
                  <a:pos x="676" y="625"/>
                </a:cxn>
                <a:cxn ang="0">
                  <a:pos x="783" y="670"/>
                </a:cxn>
                <a:cxn ang="0">
                  <a:pos x="847" y="753"/>
                </a:cxn>
                <a:cxn ang="0">
                  <a:pos x="853" y="600"/>
                </a:cxn>
                <a:cxn ang="0">
                  <a:pos x="853" y="534"/>
                </a:cxn>
                <a:cxn ang="0">
                  <a:pos x="847" y="480"/>
                </a:cxn>
                <a:cxn ang="0">
                  <a:pos x="937" y="497"/>
                </a:cxn>
                <a:cxn ang="0">
                  <a:pos x="966" y="573"/>
                </a:cxn>
                <a:cxn ang="0">
                  <a:pos x="1022" y="534"/>
                </a:cxn>
                <a:cxn ang="0">
                  <a:pos x="1079" y="664"/>
                </a:cxn>
                <a:cxn ang="0">
                  <a:pos x="1123" y="692"/>
                </a:cxn>
                <a:cxn ang="0">
                  <a:pos x="1136" y="723"/>
                </a:cxn>
                <a:cxn ang="0">
                  <a:pos x="1136" y="766"/>
                </a:cxn>
                <a:cxn ang="0">
                  <a:pos x="1036" y="790"/>
                </a:cxn>
                <a:cxn ang="0">
                  <a:pos x="966" y="828"/>
                </a:cxn>
                <a:cxn ang="0">
                  <a:pos x="996" y="822"/>
                </a:cxn>
                <a:cxn ang="0">
                  <a:pos x="1007" y="850"/>
                </a:cxn>
                <a:cxn ang="0">
                  <a:pos x="1049" y="897"/>
                </a:cxn>
                <a:cxn ang="0">
                  <a:pos x="1079" y="879"/>
                </a:cxn>
                <a:cxn ang="0">
                  <a:pos x="1016" y="941"/>
                </a:cxn>
                <a:cxn ang="0">
                  <a:pos x="1022" y="897"/>
                </a:cxn>
                <a:cxn ang="0">
                  <a:pos x="981" y="857"/>
                </a:cxn>
                <a:cxn ang="0">
                  <a:pos x="930" y="911"/>
                </a:cxn>
                <a:cxn ang="0">
                  <a:pos x="836" y="933"/>
                </a:cxn>
              </a:cxnLst>
              <a:rect l="0" t="0" r="r" b="b"/>
              <a:pathLst>
                <a:path w="1151" h="980">
                  <a:moveTo>
                    <a:pt x="836" y="933"/>
                  </a:moveTo>
                  <a:lnTo>
                    <a:pt x="836" y="949"/>
                  </a:lnTo>
                  <a:lnTo>
                    <a:pt x="803" y="956"/>
                  </a:lnTo>
                  <a:lnTo>
                    <a:pt x="796" y="971"/>
                  </a:lnTo>
                  <a:lnTo>
                    <a:pt x="775" y="980"/>
                  </a:lnTo>
                  <a:lnTo>
                    <a:pt x="796" y="949"/>
                  </a:lnTo>
                  <a:lnTo>
                    <a:pt x="783" y="949"/>
                  </a:lnTo>
                  <a:lnTo>
                    <a:pt x="803" y="941"/>
                  </a:lnTo>
                  <a:lnTo>
                    <a:pt x="803" y="904"/>
                  </a:lnTo>
                  <a:lnTo>
                    <a:pt x="816" y="926"/>
                  </a:lnTo>
                  <a:lnTo>
                    <a:pt x="825" y="911"/>
                  </a:lnTo>
                  <a:lnTo>
                    <a:pt x="810" y="897"/>
                  </a:lnTo>
                  <a:lnTo>
                    <a:pt x="768" y="879"/>
                  </a:lnTo>
                  <a:lnTo>
                    <a:pt x="761" y="874"/>
                  </a:lnTo>
                  <a:lnTo>
                    <a:pt x="753" y="850"/>
                  </a:lnTo>
                  <a:lnTo>
                    <a:pt x="746" y="850"/>
                  </a:lnTo>
                  <a:lnTo>
                    <a:pt x="731" y="828"/>
                  </a:lnTo>
                  <a:lnTo>
                    <a:pt x="718" y="822"/>
                  </a:lnTo>
                  <a:lnTo>
                    <a:pt x="687" y="850"/>
                  </a:lnTo>
                  <a:lnTo>
                    <a:pt x="667" y="850"/>
                  </a:lnTo>
                  <a:lnTo>
                    <a:pt x="646" y="828"/>
                  </a:lnTo>
                  <a:lnTo>
                    <a:pt x="634" y="828"/>
                  </a:lnTo>
                  <a:lnTo>
                    <a:pt x="624" y="813"/>
                  </a:lnTo>
                  <a:lnTo>
                    <a:pt x="619" y="822"/>
                  </a:lnTo>
                  <a:lnTo>
                    <a:pt x="240" y="822"/>
                  </a:lnTo>
                  <a:lnTo>
                    <a:pt x="178" y="775"/>
                  </a:lnTo>
                  <a:lnTo>
                    <a:pt x="170" y="746"/>
                  </a:lnTo>
                  <a:lnTo>
                    <a:pt x="135" y="709"/>
                  </a:lnTo>
                  <a:lnTo>
                    <a:pt x="141" y="699"/>
                  </a:lnTo>
                  <a:lnTo>
                    <a:pt x="141" y="655"/>
                  </a:lnTo>
                  <a:lnTo>
                    <a:pt x="119" y="632"/>
                  </a:lnTo>
                  <a:lnTo>
                    <a:pt x="93" y="580"/>
                  </a:lnTo>
                  <a:lnTo>
                    <a:pt x="86" y="580"/>
                  </a:lnTo>
                  <a:lnTo>
                    <a:pt x="78" y="549"/>
                  </a:lnTo>
                  <a:lnTo>
                    <a:pt x="64" y="565"/>
                  </a:lnTo>
                  <a:lnTo>
                    <a:pt x="47" y="573"/>
                  </a:lnTo>
                  <a:lnTo>
                    <a:pt x="27" y="543"/>
                  </a:lnTo>
                  <a:lnTo>
                    <a:pt x="27" y="534"/>
                  </a:lnTo>
                  <a:lnTo>
                    <a:pt x="0" y="543"/>
                  </a:lnTo>
                  <a:lnTo>
                    <a:pt x="0" y="210"/>
                  </a:lnTo>
                  <a:lnTo>
                    <a:pt x="21" y="210"/>
                  </a:lnTo>
                  <a:lnTo>
                    <a:pt x="71" y="247"/>
                  </a:lnTo>
                  <a:lnTo>
                    <a:pt x="71" y="223"/>
                  </a:lnTo>
                  <a:lnTo>
                    <a:pt x="78" y="217"/>
                  </a:lnTo>
                  <a:lnTo>
                    <a:pt x="93" y="210"/>
                  </a:lnTo>
                  <a:lnTo>
                    <a:pt x="106" y="217"/>
                  </a:lnTo>
                  <a:lnTo>
                    <a:pt x="156" y="180"/>
                  </a:lnTo>
                  <a:lnTo>
                    <a:pt x="156" y="201"/>
                  </a:lnTo>
                  <a:lnTo>
                    <a:pt x="170" y="201"/>
                  </a:lnTo>
                  <a:lnTo>
                    <a:pt x="178" y="171"/>
                  </a:lnTo>
                  <a:lnTo>
                    <a:pt x="200" y="188"/>
                  </a:lnTo>
                  <a:lnTo>
                    <a:pt x="200" y="210"/>
                  </a:lnTo>
                  <a:lnTo>
                    <a:pt x="215" y="217"/>
                  </a:lnTo>
                  <a:lnTo>
                    <a:pt x="222" y="201"/>
                  </a:lnTo>
                  <a:lnTo>
                    <a:pt x="222" y="217"/>
                  </a:lnTo>
                  <a:lnTo>
                    <a:pt x="240" y="217"/>
                  </a:lnTo>
                  <a:lnTo>
                    <a:pt x="240" y="201"/>
                  </a:lnTo>
                  <a:lnTo>
                    <a:pt x="262" y="201"/>
                  </a:lnTo>
                  <a:lnTo>
                    <a:pt x="300" y="223"/>
                  </a:lnTo>
                  <a:lnTo>
                    <a:pt x="312" y="238"/>
                  </a:lnTo>
                  <a:lnTo>
                    <a:pt x="334" y="238"/>
                  </a:lnTo>
                  <a:lnTo>
                    <a:pt x="354" y="247"/>
                  </a:lnTo>
                  <a:lnTo>
                    <a:pt x="354" y="264"/>
                  </a:lnTo>
                  <a:lnTo>
                    <a:pt x="349" y="270"/>
                  </a:lnTo>
                  <a:lnTo>
                    <a:pt x="349" y="284"/>
                  </a:lnTo>
                  <a:lnTo>
                    <a:pt x="377" y="292"/>
                  </a:lnTo>
                  <a:lnTo>
                    <a:pt x="419" y="270"/>
                  </a:lnTo>
                  <a:lnTo>
                    <a:pt x="448" y="292"/>
                  </a:lnTo>
                  <a:lnTo>
                    <a:pt x="448" y="270"/>
                  </a:lnTo>
                  <a:lnTo>
                    <a:pt x="433" y="264"/>
                  </a:lnTo>
                  <a:lnTo>
                    <a:pt x="475" y="238"/>
                  </a:lnTo>
                  <a:lnTo>
                    <a:pt x="491" y="264"/>
                  </a:lnTo>
                  <a:lnTo>
                    <a:pt x="555" y="292"/>
                  </a:lnTo>
                  <a:lnTo>
                    <a:pt x="577" y="292"/>
                  </a:lnTo>
                  <a:lnTo>
                    <a:pt x="577" y="264"/>
                  </a:lnTo>
                  <a:lnTo>
                    <a:pt x="584" y="254"/>
                  </a:lnTo>
                  <a:lnTo>
                    <a:pt x="555" y="238"/>
                  </a:lnTo>
                  <a:lnTo>
                    <a:pt x="577" y="223"/>
                  </a:lnTo>
                  <a:lnTo>
                    <a:pt x="584" y="201"/>
                  </a:lnTo>
                  <a:lnTo>
                    <a:pt x="597" y="223"/>
                  </a:lnTo>
                  <a:lnTo>
                    <a:pt x="619" y="247"/>
                  </a:lnTo>
                  <a:lnTo>
                    <a:pt x="597" y="264"/>
                  </a:lnTo>
                  <a:lnTo>
                    <a:pt x="597" y="284"/>
                  </a:lnTo>
                  <a:lnTo>
                    <a:pt x="604" y="292"/>
                  </a:lnTo>
                  <a:lnTo>
                    <a:pt x="634" y="254"/>
                  </a:lnTo>
                  <a:lnTo>
                    <a:pt x="624" y="238"/>
                  </a:lnTo>
                  <a:lnTo>
                    <a:pt x="634" y="217"/>
                  </a:lnTo>
                  <a:lnTo>
                    <a:pt x="597" y="180"/>
                  </a:lnTo>
                  <a:lnTo>
                    <a:pt x="604" y="126"/>
                  </a:lnTo>
                  <a:lnTo>
                    <a:pt x="624" y="117"/>
                  </a:lnTo>
                  <a:lnTo>
                    <a:pt x="619" y="6"/>
                  </a:lnTo>
                  <a:lnTo>
                    <a:pt x="646" y="0"/>
                  </a:lnTo>
                  <a:lnTo>
                    <a:pt x="676" y="6"/>
                  </a:lnTo>
                  <a:lnTo>
                    <a:pt x="681" y="15"/>
                  </a:lnTo>
                  <a:lnTo>
                    <a:pt x="661" y="67"/>
                  </a:lnTo>
                  <a:lnTo>
                    <a:pt x="646" y="67"/>
                  </a:lnTo>
                  <a:lnTo>
                    <a:pt x="634" y="82"/>
                  </a:lnTo>
                  <a:lnTo>
                    <a:pt x="639" y="99"/>
                  </a:lnTo>
                  <a:lnTo>
                    <a:pt x="634" y="114"/>
                  </a:lnTo>
                  <a:lnTo>
                    <a:pt x="667" y="188"/>
                  </a:lnTo>
                  <a:lnTo>
                    <a:pt x="661" y="210"/>
                  </a:lnTo>
                  <a:lnTo>
                    <a:pt x="667" y="217"/>
                  </a:lnTo>
                  <a:lnTo>
                    <a:pt x="687" y="254"/>
                  </a:lnTo>
                  <a:lnTo>
                    <a:pt x="702" y="223"/>
                  </a:lnTo>
                  <a:lnTo>
                    <a:pt x="718" y="247"/>
                  </a:lnTo>
                  <a:lnTo>
                    <a:pt x="709" y="284"/>
                  </a:lnTo>
                  <a:lnTo>
                    <a:pt x="726" y="299"/>
                  </a:lnTo>
                  <a:lnTo>
                    <a:pt x="731" y="299"/>
                  </a:lnTo>
                  <a:lnTo>
                    <a:pt x="731" y="284"/>
                  </a:lnTo>
                  <a:lnTo>
                    <a:pt x="753" y="270"/>
                  </a:lnTo>
                  <a:lnTo>
                    <a:pt x="753" y="201"/>
                  </a:lnTo>
                  <a:lnTo>
                    <a:pt x="768" y="201"/>
                  </a:lnTo>
                  <a:lnTo>
                    <a:pt x="783" y="210"/>
                  </a:lnTo>
                  <a:lnTo>
                    <a:pt x="783" y="223"/>
                  </a:lnTo>
                  <a:lnTo>
                    <a:pt x="803" y="223"/>
                  </a:lnTo>
                  <a:lnTo>
                    <a:pt x="803" y="254"/>
                  </a:lnTo>
                  <a:lnTo>
                    <a:pt x="783" y="264"/>
                  </a:lnTo>
                  <a:lnTo>
                    <a:pt x="783" y="284"/>
                  </a:lnTo>
                  <a:lnTo>
                    <a:pt x="803" y="292"/>
                  </a:lnTo>
                  <a:lnTo>
                    <a:pt x="803" y="307"/>
                  </a:lnTo>
                  <a:lnTo>
                    <a:pt x="768" y="344"/>
                  </a:lnTo>
                  <a:lnTo>
                    <a:pt x="753" y="338"/>
                  </a:lnTo>
                  <a:lnTo>
                    <a:pt x="753" y="331"/>
                  </a:lnTo>
                  <a:lnTo>
                    <a:pt x="731" y="331"/>
                  </a:lnTo>
                  <a:lnTo>
                    <a:pt x="746" y="344"/>
                  </a:lnTo>
                  <a:lnTo>
                    <a:pt x="726" y="366"/>
                  </a:lnTo>
                  <a:lnTo>
                    <a:pt x="726" y="383"/>
                  </a:lnTo>
                  <a:lnTo>
                    <a:pt x="709" y="422"/>
                  </a:lnTo>
                  <a:lnTo>
                    <a:pt x="687" y="422"/>
                  </a:lnTo>
                  <a:lnTo>
                    <a:pt x="676" y="442"/>
                  </a:lnTo>
                  <a:lnTo>
                    <a:pt x="681" y="457"/>
                  </a:lnTo>
                  <a:lnTo>
                    <a:pt x="661" y="465"/>
                  </a:lnTo>
                  <a:lnTo>
                    <a:pt x="661" y="487"/>
                  </a:lnTo>
                  <a:lnTo>
                    <a:pt x="646" y="487"/>
                  </a:lnTo>
                  <a:lnTo>
                    <a:pt x="624" y="543"/>
                  </a:lnTo>
                  <a:lnTo>
                    <a:pt x="624" y="573"/>
                  </a:lnTo>
                  <a:lnTo>
                    <a:pt x="634" y="580"/>
                  </a:lnTo>
                  <a:lnTo>
                    <a:pt x="646" y="580"/>
                  </a:lnTo>
                  <a:lnTo>
                    <a:pt x="661" y="632"/>
                  </a:lnTo>
                  <a:lnTo>
                    <a:pt x="676" y="625"/>
                  </a:lnTo>
                  <a:lnTo>
                    <a:pt x="702" y="632"/>
                  </a:lnTo>
                  <a:lnTo>
                    <a:pt x="718" y="655"/>
                  </a:lnTo>
                  <a:lnTo>
                    <a:pt x="753" y="670"/>
                  </a:lnTo>
                  <a:lnTo>
                    <a:pt x="783" y="670"/>
                  </a:lnTo>
                  <a:lnTo>
                    <a:pt x="796" y="686"/>
                  </a:lnTo>
                  <a:lnTo>
                    <a:pt x="796" y="739"/>
                  </a:lnTo>
                  <a:lnTo>
                    <a:pt x="825" y="775"/>
                  </a:lnTo>
                  <a:lnTo>
                    <a:pt x="847" y="753"/>
                  </a:lnTo>
                  <a:lnTo>
                    <a:pt x="825" y="692"/>
                  </a:lnTo>
                  <a:lnTo>
                    <a:pt x="847" y="686"/>
                  </a:lnTo>
                  <a:lnTo>
                    <a:pt x="858" y="655"/>
                  </a:lnTo>
                  <a:lnTo>
                    <a:pt x="853" y="600"/>
                  </a:lnTo>
                  <a:lnTo>
                    <a:pt x="836" y="580"/>
                  </a:lnTo>
                  <a:lnTo>
                    <a:pt x="847" y="573"/>
                  </a:lnTo>
                  <a:lnTo>
                    <a:pt x="853" y="573"/>
                  </a:lnTo>
                  <a:lnTo>
                    <a:pt x="853" y="534"/>
                  </a:lnTo>
                  <a:lnTo>
                    <a:pt x="847" y="524"/>
                  </a:lnTo>
                  <a:lnTo>
                    <a:pt x="853" y="497"/>
                  </a:lnTo>
                  <a:lnTo>
                    <a:pt x="847" y="487"/>
                  </a:lnTo>
                  <a:lnTo>
                    <a:pt x="847" y="480"/>
                  </a:lnTo>
                  <a:lnTo>
                    <a:pt x="853" y="465"/>
                  </a:lnTo>
                  <a:lnTo>
                    <a:pt x="880" y="480"/>
                  </a:lnTo>
                  <a:lnTo>
                    <a:pt x="900" y="465"/>
                  </a:lnTo>
                  <a:lnTo>
                    <a:pt x="937" y="497"/>
                  </a:lnTo>
                  <a:lnTo>
                    <a:pt x="930" y="504"/>
                  </a:lnTo>
                  <a:lnTo>
                    <a:pt x="937" y="512"/>
                  </a:lnTo>
                  <a:lnTo>
                    <a:pt x="966" y="512"/>
                  </a:lnTo>
                  <a:lnTo>
                    <a:pt x="966" y="573"/>
                  </a:lnTo>
                  <a:lnTo>
                    <a:pt x="986" y="600"/>
                  </a:lnTo>
                  <a:lnTo>
                    <a:pt x="1022" y="565"/>
                  </a:lnTo>
                  <a:lnTo>
                    <a:pt x="1016" y="549"/>
                  </a:lnTo>
                  <a:lnTo>
                    <a:pt x="1022" y="534"/>
                  </a:lnTo>
                  <a:lnTo>
                    <a:pt x="1073" y="625"/>
                  </a:lnTo>
                  <a:lnTo>
                    <a:pt x="1064" y="632"/>
                  </a:lnTo>
                  <a:lnTo>
                    <a:pt x="1064" y="655"/>
                  </a:lnTo>
                  <a:lnTo>
                    <a:pt x="1079" y="664"/>
                  </a:lnTo>
                  <a:lnTo>
                    <a:pt x="1079" y="670"/>
                  </a:lnTo>
                  <a:lnTo>
                    <a:pt x="1101" y="686"/>
                  </a:lnTo>
                  <a:lnTo>
                    <a:pt x="1108" y="686"/>
                  </a:lnTo>
                  <a:lnTo>
                    <a:pt x="1123" y="692"/>
                  </a:lnTo>
                  <a:lnTo>
                    <a:pt x="1108" y="699"/>
                  </a:lnTo>
                  <a:lnTo>
                    <a:pt x="1123" y="699"/>
                  </a:lnTo>
                  <a:lnTo>
                    <a:pt x="1123" y="723"/>
                  </a:lnTo>
                  <a:lnTo>
                    <a:pt x="1136" y="723"/>
                  </a:lnTo>
                  <a:lnTo>
                    <a:pt x="1145" y="731"/>
                  </a:lnTo>
                  <a:lnTo>
                    <a:pt x="1145" y="739"/>
                  </a:lnTo>
                  <a:lnTo>
                    <a:pt x="1151" y="753"/>
                  </a:lnTo>
                  <a:lnTo>
                    <a:pt x="1136" y="766"/>
                  </a:lnTo>
                  <a:lnTo>
                    <a:pt x="1108" y="775"/>
                  </a:lnTo>
                  <a:lnTo>
                    <a:pt x="1095" y="805"/>
                  </a:lnTo>
                  <a:lnTo>
                    <a:pt x="1064" y="805"/>
                  </a:lnTo>
                  <a:lnTo>
                    <a:pt x="1036" y="790"/>
                  </a:lnTo>
                  <a:lnTo>
                    <a:pt x="996" y="805"/>
                  </a:lnTo>
                  <a:lnTo>
                    <a:pt x="986" y="822"/>
                  </a:lnTo>
                  <a:lnTo>
                    <a:pt x="981" y="822"/>
                  </a:lnTo>
                  <a:lnTo>
                    <a:pt x="966" y="828"/>
                  </a:lnTo>
                  <a:lnTo>
                    <a:pt x="937" y="865"/>
                  </a:lnTo>
                  <a:lnTo>
                    <a:pt x="944" y="865"/>
                  </a:lnTo>
                  <a:lnTo>
                    <a:pt x="974" y="835"/>
                  </a:lnTo>
                  <a:lnTo>
                    <a:pt x="996" y="822"/>
                  </a:lnTo>
                  <a:lnTo>
                    <a:pt x="1031" y="822"/>
                  </a:lnTo>
                  <a:lnTo>
                    <a:pt x="1031" y="835"/>
                  </a:lnTo>
                  <a:lnTo>
                    <a:pt x="1016" y="850"/>
                  </a:lnTo>
                  <a:lnTo>
                    <a:pt x="1007" y="850"/>
                  </a:lnTo>
                  <a:lnTo>
                    <a:pt x="1016" y="857"/>
                  </a:lnTo>
                  <a:lnTo>
                    <a:pt x="1022" y="850"/>
                  </a:lnTo>
                  <a:lnTo>
                    <a:pt x="1022" y="874"/>
                  </a:lnTo>
                  <a:lnTo>
                    <a:pt x="1049" y="897"/>
                  </a:lnTo>
                  <a:lnTo>
                    <a:pt x="1064" y="897"/>
                  </a:lnTo>
                  <a:lnTo>
                    <a:pt x="1064" y="879"/>
                  </a:lnTo>
                  <a:lnTo>
                    <a:pt x="1079" y="865"/>
                  </a:lnTo>
                  <a:lnTo>
                    <a:pt x="1079" y="879"/>
                  </a:lnTo>
                  <a:lnTo>
                    <a:pt x="1095" y="879"/>
                  </a:lnTo>
                  <a:lnTo>
                    <a:pt x="1073" y="904"/>
                  </a:lnTo>
                  <a:lnTo>
                    <a:pt x="1031" y="926"/>
                  </a:lnTo>
                  <a:lnTo>
                    <a:pt x="1016" y="941"/>
                  </a:lnTo>
                  <a:lnTo>
                    <a:pt x="1007" y="926"/>
                  </a:lnTo>
                  <a:lnTo>
                    <a:pt x="1031" y="904"/>
                  </a:lnTo>
                  <a:lnTo>
                    <a:pt x="1022" y="904"/>
                  </a:lnTo>
                  <a:lnTo>
                    <a:pt x="1022" y="897"/>
                  </a:lnTo>
                  <a:lnTo>
                    <a:pt x="1007" y="904"/>
                  </a:lnTo>
                  <a:lnTo>
                    <a:pt x="996" y="904"/>
                  </a:lnTo>
                  <a:lnTo>
                    <a:pt x="986" y="897"/>
                  </a:lnTo>
                  <a:lnTo>
                    <a:pt x="981" y="857"/>
                  </a:lnTo>
                  <a:lnTo>
                    <a:pt x="974" y="865"/>
                  </a:lnTo>
                  <a:lnTo>
                    <a:pt x="966" y="857"/>
                  </a:lnTo>
                  <a:lnTo>
                    <a:pt x="944" y="904"/>
                  </a:lnTo>
                  <a:lnTo>
                    <a:pt x="930" y="911"/>
                  </a:lnTo>
                  <a:lnTo>
                    <a:pt x="887" y="911"/>
                  </a:lnTo>
                  <a:lnTo>
                    <a:pt x="858" y="933"/>
                  </a:lnTo>
                  <a:lnTo>
                    <a:pt x="836" y="9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3" name="Freeform 38"/>
            <p:cNvSpPr>
              <a:spLocks/>
            </p:cNvSpPr>
            <p:nvPr userDrawn="1"/>
          </p:nvSpPr>
          <p:spPr bwMode="auto">
            <a:xfrm>
              <a:off x="2918133" y="3393214"/>
              <a:ext cx="151379" cy="176982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92"/>
                </a:cxn>
                <a:cxn ang="0">
                  <a:pos x="49" y="92"/>
                </a:cxn>
                <a:cxn ang="0">
                  <a:pos x="49" y="99"/>
                </a:cxn>
                <a:cxn ang="0">
                  <a:pos x="57" y="92"/>
                </a:cxn>
                <a:cxn ang="0">
                  <a:pos x="79" y="99"/>
                </a:cxn>
                <a:cxn ang="0">
                  <a:pos x="79" y="107"/>
                </a:cxn>
                <a:cxn ang="0">
                  <a:pos x="86" y="107"/>
                </a:cxn>
                <a:cxn ang="0">
                  <a:pos x="86" y="92"/>
                </a:cxn>
                <a:cxn ang="0">
                  <a:pos x="66" y="85"/>
                </a:cxn>
                <a:cxn ang="0">
                  <a:pos x="79" y="70"/>
                </a:cxn>
                <a:cxn ang="0">
                  <a:pos x="66" y="63"/>
                </a:cxn>
                <a:cxn ang="0">
                  <a:pos x="79" y="55"/>
                </a:cxn>
                <a:cxn ang="0">
                  <a:pos x="49" y="55"/>
                </a:cxn>
                <a:cxn ang="0">
                  <a:pos x="45" y="47"/>
                </a:cxn>
                <a:cxn ang="0">
                  <a:pos x="49" y="38"/>
                </a:cxn>
                <a:cxn ang="0">
                  <a:pos x="45" y="38"/>
                </a:cxn>
                <a:cxn ang="0">
                  <a:pos x="49" y="0"/>
                </a:cxn>
                <a:cxn ang="0">
                  <a:pos x="34" y="10"/>
                </a:cxn>
                <a:cxn ang="0">
                  <a:pos x="7" y="63"/>
                </a:cxn>
                <a:cxn ang="0">
                  <a:pos x="7" y="70"/>
                </a:cxn>
                <a:cxn ang="0">
                  <a:pos x="0" y="85"/>
                </a:cxn>
                <a:cxn ang="0">
                  <a:pos x="0" y="85"/>
                </a:cxn>
                <a:cxn ang="0">
                  <a:pos x="0" y="85"/>
                </a:cxn>
              </a:cxnLst>
              <a:rect l="0" t="0" r="r" b="b"/>
              <a:pathLst>
                <a:path w="86" h="107">
                  <a:moveTo>
                    <a:pt x="0" y="85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7" y="92"/>
                  </a:lnTo>
                  <a:lnTo>
                    <a:pt x="79" y="99"/>
                  </a:lnTo>
                  <a:lnTo>
                    <a:pt x="79" y="107"/>
                  </a:lnTo>
                  <a:lnTo>
                    <a:pt x="86" y="107"/>
                  </a:lnTo>
                  <a:lnTo>
                    <a:pt x="86" y="92"/>
                  </a:lnTo>
                  <a:lnTo>
                    <a:pt x="66" y="85"/>
                  </a:lnTo>
                  <a:lnTo>
                    <a:pt x="79" y="70"/>
                  </a:lnTo>
                  <a:lnTo>
                    <a:pt x="66" y="63"/>
                  </a:lnTo>
                  <a:lnTo>
                    <a:pt x="79" y="55"/>
                  </a:lnTo>
                  <a:lnTo>
                    <a:pt x="49" y="55"/>
                  </a:lnTo>
                  <a:lnTo>
                    <a:pt x="45" y="47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9" y="0"/>
                  </a:lnTo>
                  <a:lnTo>
                    <a:pt x="34" y="10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0" y="8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4" name="Freeform 39"/>
            <p:cNvSpPr>
              <a:spLocks/>
            </p:cNvSpPr>
            <p:nvPr userDrawn="1"/>
          </p:nvSpPr>
          <p:spPr bwMode="auto">
            <a:xfrm>
              <a:off x="1553963" y="4015133"/>
              <a:ext cx="700567" cy="473055"/>
            </a:xfrm>
            <a:custGeom>
              <a:avLst/>
              <a:gdLst/>
              <a:ahLst/>
              <a:cxnLst>
                <a:cxn ang="0">
                  <a:pos x="258" y="131"/>
                </a:cxn>
                <a:cxn ang="0">
                  <a:pos x="264" y="177"/>
                </a:cxn>
                <a:cxn ang="0">
                  <a:pos x="279" y="229"/>
                </a:cxn>
                <a:cxn ang="0">
                  <a:pos x="350" y="229"/>
                </a:cxn>
                <a:cxn ang="0">
                  <a:pos x="350" y="214"/>
                </a:cxn>
                <a:cxn ang="0">
                  <a:pos x="392" y="177"/>
                </a:cxn>
                <a:cxn ang="0">
                  <a:pos x="392" y="234"/>
                </a:cxn>
                <a:cxn ang="0">
                  <a:pos x="376" y="234"/>
                </a:cxn>
                <a:cxn ang="0">
                  <a:pos x="341" y="244"/>
                </a:cxn>
                <a:cxn ang="0">
                  <a:pos x="341" y="259"/>
                </a:cxn>
                <a:cxn ang="0">
                  <a:pos x="308" y="259"/>
                </a:cxn>
                <a:cxn ang="0">
                  <a:pos x="279" y="272"/>
                </a:cxn>
                <a:cxn ang="0">
                  <a:pos x="214" y="244"/>
                </a:cxn>
                <a:cxn ang="0">
                  <a:pos x="179" y="234"/>
                </a:cxn>
                <a:cxn ang="0">
                  <a:pos x="149" y="198"/>
                </a:cxn>
                <a:cxn ang="0">
                  <a:pos x="149" y="168"/>
                </a:cxn>
                <a:cxn ang="0">
                  <a:pos x="100" y="114"/>
                </a:cxn>
                <a:cxn ang="0">
                  <a:pos x="85" y="86"/>
                </a:cxn>
                <a:cxn ang="0">
                  <a:pos x="72" y="76"/>
                </a:cxn>
                <a:cxn ang="0">
                  <a:pos x="45" y="24"/>
                </a:cxn>
                <a:cxn ang="0">
                  <a:pos x="28" y="39"/>
                </a:cxn>
                <a:cxn ang="0">
                  <a:pos x="93" y="138"/>
                </a:cxn>
                <a:cxn ang="0">
                  <a:pos x="93" y="161"/>
                </a:cxn>
                <a:cxn ang="0">
                  <a:pos x="65" y="121"/>
                </a:cxn>
                <a:cxn ang="0">
                  <a:pos x="28" y="93"/>
                </a:cxn>
                <a:cxn ang="0">
                  <a:pos x="28" y="86"/>
                </a:cxn>
                <a:cxn ang="0">
                  <a:pos x="16" y="45"/>
                </a:cxn>
                <a:cxn ang="0">
                  <a:pos x="23" y="0"/>
                </a:cxn>
                <a:cxn ang="0">
                  <a:pos x="142" y="10"/>
                </a:cxn>
                <a:cxn ang="0">
                  <a:pos x="165" y="45"/>
                </a:cxn>
                <a:cxn ang="0">
                  <a:pos x="187" y="56"/>
                </a:cxn>
                <a:cxn ang="0">
                  <a:pos x="207" y="45"/>
                </a:cxn>
                <a:cxn ang="0">
                  <a:pos x="264" y="114"/>
                </a:cxn>
              </a:cxnLst>
              <a:rect l="0" t="0" r="r" b="b"/>
              <a:pathLst>
                <a:path w="398" h="286">
                  <a:moveTo>
                    <a:pt x="264" y="114"/>
                  </a:moveTo>
                  <a:lnTo>
                    <a:pt x="258" y="131"/>
                  </a:lnTo>
                  <a:lnTo>
                    <a:pt x="258" y="168"/>
                  </a:lnTo>
                  <a:lnTo>
                    <a:pt x="264" y="177"/>
                  </a:lnTo>
                  <a:lnTo>
                    <a:pt x="264" y="183"/>
                  </a:lnTo>
                  <a:lnTo>
                    <a:pt x="279" y="229"/>
                  </a:lnTo>
                  <a:lnTo>
                    <a:pt x="308" y="234"/>
                  </a:lnTo>
                  <a:lnTo>
                    <a:pt x="350" y="229"/>
                  </a:lnTo>
                  <a:lnTo>
                    <a:pt x="341" y="229"/>
                  </a:lnTo>
                  <a:lnTo>
                    <a:pt x="350" y="214"/>
                  </a:lnTo>
                  <a:lnTo>
                    <a:pt x="355" y="183"/>
                  </a:lnTo>
                  <a:lnTo>
                    <a:pt x="392" y="177"/>
                  </a:lnTo>
                  <a:lnTo>
                    <a:pt x="398" y="183"/>
                  </a:lnTo>
                  <a:lnTo>
                    <a:pt x="392" y="234"/>
                  </a:lnTo>
                  <a:lnTo>
                    <a:pt x="383" y="229"/>
                  </a:lnTo>
                  <a:lnTo>
                    <a:pt x="376" y="234"/>
                  </a:lnTo>
                  <a:lnTo>
                    <a:pt x="350" y="234"/>
                  </a:lnTo>
                  <a:lnTo>
                    <a:pt x="341" y="244"/>
                  </a:lnTo>
                  <a:lnTo>
                    <a:pt x="355" y="259"/>
                  </a:lnTo>
                  <a:lnTo>
                    <a:pt x="341" y="259"/>
                  </a:lnTo>
                  <a:lnTo>
                    <a:pt x="335" y="286"/>
                  </a:lnTo>
                  <a:lnTo>
                    <a:pt x="308" y="259"/>
                  </a:lnTo>
                  <a:lnTo>
                    <a:pt x="293" y="259"/>
                  </a:lnTo>
                  <a:lnTo>
                    <a:pt x="279" y="272"/>
                  </a:lnTo>
                  <a:lnTo>
                    <a:pt x="258" y="259"/>
                  </a:lnTo>
                  <a:lnTo>
                    <a:pt x="214" y="244"/>
                  </a:lnTo>
                  <a:lnTo>
                    <a:pt x="207" y="234"/>
                  </a:lnTo>
                  <a:lnTo>
                    <a:pt x="179" y="234"/>
                  </a:lnTo>
                  <a:lnTo>
                    <a:pt x="165" y="214"/>
                  </a:lnTo>
                  <a:lnTo>
                    <a:pt x="149" y="198"/>
                  </a:lnTo>
                  <a:lnTo>
                    <a:pt x="165" y="183"/>
                  </a:lnTo>
                  <a:lnTo>
                    <a:pt x="149" y="168"/>
                  </a:lnTo>
                  <a:lnTo>
                    <a:pt x="122" y="121"/>
                  </a:lnTo>
                  <a:lnTo>
                    <a:pt x="100" y="114"/>
                  </a:lnTo>
                  <a:lnTo>
                    <a:pt x="100" y="108"/>
                  </a:lnTo>
                  <a:lnTo>
                    <a:pt x="85" y="86"/>
                  </a:lnTo>
                  <a:lnTo>
                    <a:pt x="85" y="76"/>
                  </a:lnTo>
                  <a:lnTo>
                    <a:pt x="72" y="76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23" y="10"/>
                  </a:lnTo>
                  <a:lnTo>
                    <a:pt x="28" y="39"/>
                  </a:lnTo>
                  <a:lnTo>
                    <a:pt x="85" y="138"/>
                  </a:lnTo>
                  <a:lnTo>
                    <a:pt x="93" y="138"/>
                  </a:lnTo>
                  <a:lnTo>
                    <a:pt x="100" y="155"/>
                  </a:lnTo>
                  <a:lnTo>
                    <a:pt x="93" y="161"/>
                  </a:lnTo>
                  <a:lnTo>
                    <a:pt x="56" y="131"/>
                  </a:lnTo>
                  <a:lnTo>
                    <a:pt x="65" y="121"/>
                  </a:lnTo>
                  <a:lnTo>
                    <a:pt x="56" y="108"/>
                  </a:lnTo>
                  <a:lnTo>
                    <a:pt x="28" y="93"/>
                  </a:lnTo>
                  <a:lnTo>
                    <a:pt x="23" y="76"/>
                  </a:lnTo>
                  <a:lnTo>
                    <a:pt x="28" y="86"/>
                  </a:lnTo>
                  <a:lnTo>
                    <a:pt x="45" y="61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72" y="24"/>
                  </a:lnTo>
                  <a:lnTo>
                    <a:pt x="142" y="10"/>
                  </a:lnTo>
                  <a:lnTo>
                    <a:pt x="165" y="32"/>
                  </a:lnTo>
                  <a:lnTo>
                    <a:pt x="165" y="45"/>
                  </a:lnTo>
                  <a:lnTo>
                    <a:pt x="179" y="56"/>
                  </a:lnTo>
                  <a:lnTo>
                    <a:pt x="187" y="56"/>
                  </a:lnTo>
                  <a:lnTo>
                    <a:pt x="192" y="45"/>
                  </a:lnTo>
                  <a:lnTo>
                    <a:pt x="207" y="45"/>
                  </a:lnTo>
                  <a:lnTo>
                    <a:pt x="234" y="108"/>
                  </a:lnTo>
                  <a:lnTo>
                    <a:pt x="264" y="1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5" name="Freeform 40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6" name="Freeform 41"/>
            <p:cNvSpPr>
              <a:spLocks/>
            </p:cNvSpPr>
            <p:nvPr userDrawn="1"/>
          </p:nvSpPr>
          <p:spPr bwMode="auto">
            <a:xfrm>
              <a:off x="2488640" y="2564540"/>
              <a:ext cx="52807" cy="7443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45"/>
                </a:cxn>
                <a:cxn ang="0">
                  <a:pos x="23" y="37"/>
                </a:cxn>
                <a:cxn ang="0">
                  <a:pos x="30" y="28"/>
                </a:cxn>
                <a:cxn ang="0">
                  <a:pos x="30" y="0"/>
                </a:cxn>
                <a:cxn ang="0">
                  <a:pos x="8" y="0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30" h="45">
                  <a:moveTo>
                    <a:pt x="0" y="28"/>
                  </a:moveTo>
                  <a:lnTo>
                    <a:pt x="0" y="45"/>
                  </a:lnTo>
                  <a:lnTo>
                    <a:pt x="23" y="37"/>
                  </a:lnTo>
                  <a:lnTo>
                    <a:pt x="30" y="28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7" name="Freeform 42"/>
            <p:cNvSpPr>
              <a:spLocks/>
            </p:cNvSpPr>
            <p:nvPr userDrawn="1"/>
          </p:nvSpPr>
          <p:spPr bwMode="auto">
            <a:xfrm>
              <a:off x="2258051" y="2700172"/>
              <a:ext cx="158420" cy="178636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20" y="86"/>
                </a:cxn>
                <a:cxn ang="0">
                  <a:pos x="20" y="108"/>
                </a:cxn>
                <a:cxn ang="0">
                  <a:pos x="35" y="108"/>
                </a:cxn>
                <a:cxn ang="0">
                  <a:pos x="47" y="79"/>
                </a:cxn>
                <a:cxn ang="0">
                  <a:pos x="57" y="79"/>
                </a:cxn>
                <a:cxn ang="0">
                  <a:pos x="77" y="99"/>
                </a:cxn>
                <a:cxn ang="0">
                  <a:pos x="90" y="79"/>
                </a:cxn>
                <a:cxn ang="0">
                  <a:pos x="77" y="79"/>
                </a:cxn>
                <a:cxn ang="0">
                  <a:pos x="35" y="22"/>
                </a:cxn>
                <a:cxn ang="0">
                  <a:pos x="25" y="0"/>
                </a:cxn>
                <a:cxn ang="0">
                  <a:pos x="20" y="22"/>
                </a:cxn>
                <a:cxn ang="0">
                  <a:pos x="5" y="32"/>
                </a:cxn>
                <a:cxn ang="0">
                  <a:pos x="20" y="79"/>
                </a:cxn>
                <a:cxn ang="0">
                  <a:pos x="0" y="86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8" name="Freeform 43"/>
            <p:cNvSpPr>
              <a:spLocks/>
            </p:cNvSpPr>
            <p:nvPr userDrawn="1"/>
          </p:nvSpPr>
          <p:spPr bwMode="auto">
            <a:xfrm>
              <a:off x="2532645" y="5277166"/>
              <a:ext cx="188343" cy="109332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99" y="83"/>
                </a:cxn>
                <a:cxn ang="0">
                  <a:pos x="107" y="98"/>
                </a:cxn>
                <a:cxn ang="0">
                  <a:pos x="99" y="135"/>
                </a:cxn>
                <a:cxn ang="0">
                  <a:pos x="72" y="256"/>
                </a:cxn>
                <a:cxn ang="0">
                  <a:pos x="63" y="299"/>
                </a:cxn>
                <a:cxn ang="0">
                  <a:pos x="57" y="343"/>
                </a:cxn>
                <a:cxn ang="0">
                  <a:pos x="52" y="457"/>
                </a:cxn>
                <a:cxn ang="0">
                  <a:pos x="52" y="501"/>
                </a:cxn>
                <a:cxn ang="0">
                  <a:pos x="42" y="540"/>
                </a:cxn>
                <a:cxn ang="0">
                  <a:pos x="28" y="594"/>
                </a:cxn>
                <a:cxn ang="0">
                  <a:pos x="42" y="617"/>
                </a:cxn>
                <a:cxn ang="0">
                  <a:pos x="94" y="622"/>
                </a:cxn>
                <a:cxn ang="0">
                  <a:pos x="85" y="639"/>
                </a:cxn>
                <a:cxn ang="0">
                  <a:pos x="63" y="661"/>
                </a:cxn>
                <a:cxn ang="0">
                  <a:pos x="52" y="654"/>
                </a:cxn>
                <a:cxn ang="0">
                  <a:pos x="57" y="646"/>
                </a:cxn>
                <a:cxn ang="0">
                  <a:pos x="28" y="646"/>
                </a:cxn>
                <a:cxn ang="0">
                  <a:pos x="20" y="639"/>
                </a:cxn>
                <a:cxn ang="0">
                  <a:pos x="11" y="639"/>
                </a:cxn>
                <a:cxn ang="0">
                  <a:pos x="6" y="617"/>
                </a:cxn>
                <a:cxn ang="0">
                  <a:pos x="11" y="594"/>
                </a:cxn>
                <a:cxn ang="0">
                  <a:pos x="6" y="617"/>
                </a:cxn>
                <a:cxn ang="0">
                  <a:pos x="11" y="578"/>
                </a:cxn>
                <a:cxn ang="0">
                  <a:pos x="0" y="572"/>
                </a:cxn>
                <a:cxn ang="0">
                  <a:pos x="6" y="533"/>
                </a:cxn>
                <a:cxn ang="0">
                  <a:pos x="11" y="540"/>
                </a:cxn>
                <a:cxn ang="0">
                  <a:pos x="6" y="501"/>
                </a:cxn>
                <a:cxn ang="0">
                  <a:pos x="6" y="488"/>
                </a:cxn>
                <a:cxn ang="0">
                  <a:pos x="11" y="457"/>
                </a:cxn>
                <a:cxn ang="0">
                  <a:pos x="20" y="464"/>
                </a:cxn>
                <a:cxn ang="0">
                  <a:pos x="42" y="405"/>
                </a:cxn>
                <a:cxn ang="0">
                  <a:pos x="20" y="399"/>
                </a:cxn>
                <a:cxn ang="0">
                  <a:pos x="28" y="353"/>
                </a:cxn>
                <a:cxn ang="0">
                  <a:pos x="28" y="323"/>
                </a:cxn>
                <a:cxn ang="0">
                  <a:pos x="52" y="210"/>
                </a:cxn>
                <a:cxn ang="0">
                  <a:pos x="63" y="83"/>
                </a:cxn>
                <a:cxn ang="0">
                  <a:pos x="63" y="7"/>
                </a:cxn>
                <a:cxn ang="0">
                  <a:pos x="63" y="7"/>
                </a:cxn>
              </a:cxnLst>
              <a:rect l="0" t="0" r="r" b="b"/>
              <a:pathLst>
                <a:path w="107" h="661">
                  <a:moveTo>
                    <a:pt x="63" y="7"/>
                  </a:moveTo>
                  <a:lnTo>
                    <a:pt x="85" y="0"/>
                  </a:lnTo>
                  <a:lnTo>
                    <a:pt x="94" y="22"/>
                  </a:lnTo>
                  <a:lnTo>
                    <a:pt x="99" y="83"/>
                  </a:lnTo>
                  <a:lnTo>
                    <a:pt x="107" y="83"/>
                  </a:lnTo>
                  <a:lnTo>
                    <a:pt x="107" y="98"/>
                  </a:lnTo>
                  <a:lnTo>
                    <a:pt x="94" y="103"/>
                  </a:lnTo>
                  <a:lnTo>
                    <a:pt x="99" y="135"/>
                  </a:lnTo>
                  <a:lnTo>
                    <a:pt x="63" y="217"/>
                  </a:lnTo>
                  <a:lnTo>
                    <a:pt x="72" y="256"/>
                  </a:lnTo>
                  <a:lnTo>
                    <a:pt x="63" y="286"/>
                  </a:lnTo>
                  <a:lnTo>
                    <a:pt x="63" y="299"/>
                  </a:lnTo>
                  <a:lnTo>
                    <a:pt x="57" y="308"/>
                  </a:lnTo>
                  <a:lnTo>
                    <a:pt x="57" y="343"/>
                  </a:lnTo>
                  <a:lnTo>
                    <a:pt x="52" y="368"/>
                  </a:lnTo>
                  <a:lnTo>
                    <a:pt x="52" y="457"/>
                  </a:lnTo>
                  <a:lnTo>
                    <a:pt x="57" y="457"/>
                  </a:lnTo>
                  <a:lnTo>
                    <a:pt x="52" y="501"/>
                  </a:lnTo>
                  <a:lnTo>
                    <a:pt x="42" y="526"/>
                  </a:lnTo>
                  <a:lnTo>
                    <a:pt x="42" y="540"/>
                  </a:lnTo>
                  <a:lnTo>
                    <a:pt x="28" y="572"/>
                  </a:lnTo>
                  <a:lnTo>
                    <a:pt x="28" y="594"/>
                  </a:lnTo>
                  <a:lnTo>
                    <a:pt x="42" y="585"/>
                  </a:lnTo>
                  <a:lnTo>
                    <a:pt x="42" y="617"/>
                  </a:lnTo>
                  <a:lnTo>
                    <a:pt x="52" y="622"/>
                  </a:lnTo>
                  <a:lnTo>
                    <a:pt x="94" y="622"/>
                  </a:lnTo>
                  <a:lnTo>
                    <a:pt x="94" y="639"/>
                  </a:lnTo>
                  <a:lnTo>
                    <a:pt x="85" y="639"/>
                  </a:lnTo>
                  <a:lnTo>
                    <a:pt x="63" y="646"/>
                  </a:lnTo>
                  <a:lnTo>
                    <a:pt x="63" y="661"/>
                  </a:lnTo>
                  <a:lnTo>
                    <a:pt x="57" y="661"/>
                  </a:lnTo>
                  <a:lnTo>
                    <a:pt x="52" y="654"/>
                  </a:lnTo>
                  <a:lnTo>
                    <a:pt x="57" y="654"/>
                  </a:lnTo>
                  <a:lnTo>
                    <a:pt x="57" y="646"/>
                  </a:lnTo>
                  <a:lnTo>
                    <a:pt x="42" y="654"/>
                  </a:lnTo>
                  <a:lnTo>
                    <a:pt x="28" y="646"/>
                  </a:lnTo>
                  <a:lnTo>
                    <a:pt x="28" y="639"/>
                  </a:lnTo>
                  <a:lnTo>
                    <a:pt x="20" y="639"/>
                  </a:lnTo>
                  <a:lnTo>
                    <a:pt x="11" y="622"/>
                  </a:lnTo>
                  <a:lnTo>
                    <a:pt x="11" y="639"/>
                  </a:lnTo>
                  <a:lnTo>
                    <a:pt x="6" y="622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94"/>
                  </a:lnTo>
                  <a:lnTo>
                    <a:pt x="11" y="610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78"/>
                  </a:lnTo>
                  <a:lnTo>
                    <a:pt x="6" y="578"/>
                  </a:lnTo>
                  <a:lnTo>
                    <a:pt x="0" y="572"/>
                  </a:lnTo>
                  <a:lnTo>
                    <a:pt x="0" y="563"/>
                  </a:lnTo>
                  <a:lnTo>
                    <a:pt x="6" y="533"/>
                  </a:lnTo>
                  <a:lnTo>
                    <a:pt x="6" y="526"/>
                  </a:lnTo>
                  <a:lnTo>
                    <a:pt x="11" y="540"/>
                  </a:lnTo>
                  <a:lnTo>
                    <a:pt x="20" y="518"/>
                  </a:lnTo>
                  <a:lnTo>
                    <a:pt x="6" y="501"/>
                  </a:lnTo>
                  <a:lnTo>
                    <a:pt x="0" y="501"/>
                  </a:lnTo>
                  <a:lnTo>
                    <a:pt x="6" y="488"/>
                  </a:lnTo>
                  <a:lnTo>
                    <a:pt x="11" y="488"/>
                  </a:lnTo>
                  <a:lnTo>
                    <a:pt x="11" y="457"/>
                  </a:lnTo>
                  <a:lnTo>
                    <a:pt x="20" y="451"/>
                  </a:lnTo>
                  <a:lnTo>
                    <a:pt x="20" y="464"/>
                  </a:lnTo>
                  <a:lnTo>
                    <a:pt x="42" y="412"/>
                  </a:lnTo>
                  <a:lnTo>
                    <a:pt x="42" y="405"/>
                  </a:lnTo>
                  <a:lnTo>
                    <a:pt x="28" y="405"/>
                  </a:lnTo>
                  <a:lnTo>
                    <a:pt x="20" y="399"/>
                  </a:lnTo>
                  <a:lnTo>
                    <a:pt x="20" y="368"/>
                  </a:lnTo>
                  <a:lnTo>
                    <a:pt x="28" y="353"/>
                  </a:lnTo>
                  <a:lnTo>
                    <a:pt x="20" y="331"/>
                  </a:lnTo>
                  <a:lnTo>
                    <a:pt x="28" y="323"/>
                  </a:lnTo>
                  <a:lnTo>
                    <a:pt x="57" y="232"/>
                  </a:lnTo>
                  <a:lnTo>
                    <a:pt x="52" y="210"/>
                  </a:lnTo>
                  <a:lnTo>
                    <a:pt x="57" y="195"/>
                  </a:lnTo>
                  <a:lnTo>
                    <a:pt x="63" y="83"/>
                  </a:lnTo>
                  <a:lnTo>
                    <a:pt x="72" y="52"/>
                  </a:lnTo>
                  <a:lnTo>
                    <a:pt x="63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69" name="Freeform 44"/>
            <p:cNvSpPr>
              <a:spLocks/>
            </p:cNvSpPr>
            <p:nvPr userDrawn="1"/>
          </p:nvSpPr>
          <p:spPr bwMode="auto">
            <a:xfrm>
              <a:off x="2567849" y="6334097"/>
              <a:ext cx="123215" cy="110821"/>
            </a:xfrm>
            <a:custGeom>
              <a:avLst/>
              <a:gdLst/>
              <a:ahLst/>
              <a:cxnLst>
                <a:cxn ang="0">
                  <a:pos x="70" y="52"/>
                </a:cxn>
                <a:cxn ang="0">
                  <a:pos x="70" y="0"/>
                </a:cxn>
                <a:cxn ang="0">
                  <a:pos x="50" y="8"/>
                </a:cxn>
                <a:cxn ang="0">
                  <a:pos x="50" y="22"/>
                </a:cxn>
                <a:cxn ang="0">
                  <a:pos x="42" y="30"/>
                </a:cxn>
                <a:cxn ang="0">
                  <a:pos x="35" y="30"/>
                </a:cxn>
                <a:cxn ang="0">
                  <a:pos x="7" y="15"/>
                </a:cxn>
                <a:cxn ang="0">
                  <a:pos x="0" y="22"/>
                </a:cxn>
                <a:cxn ang="0">
                  <a:pos x="7" y="30"/>
                </a:cxn>
                <a:cxn ang="0">
                  <a:pos x="20" y="30"/>
                </a:cxn>
                <a:cxn ang="0">
                  <a:pos x="20" y="45"/>
                </a:cxn>
                <a:cxn ang="0">
                  <a:pos x="30" y="45"/>
                </a:cxn>
                <a:cxn ang="0">
                  <a:pos x="30" y="52"/>
                </a:cxn>
                <a:cxn ang="0">
                  <a:pos x="42" y="60"/>
                </a:cxn>
                <a:cxn ang="0">
                  <a:pos x="50" y="60"/>
                </a:cxn>
                <a:cxn ang="0">
                  <a:pos x="62" y="67"/>
                </a:cxn>
                <a:cxn ang="0">
                  <a:pos x="70" y="52"/>
                </a:cxn>
                <a:cxn ang="0">
                  <a:pos x="70" y="52"/>
                </a:cxn>
                <a:cxn ang="0">
                  <a:pos x="70" y="52"/>
                </a:cxn>
              </a:cxnLst>
              <a:rect l="0" t="0" r="r" b="b"/>
              <a:pathLst>
                <a:path w="70" h="67">
                  <a:moveTo>
                    <a:pt x="70" y="52"/>
                  </a:moveTo>
                  <a:lnTo>
                    <a:pt x="70" y="0"/>
                  </a:lnTo>
                  <a:lnTo>
                    <a:pt x="50" y="8"/>
                  </a:lnTo>
                  <a:lnTo>
                    <a:pt x="50" y="22"/>
                  </a:lnTo>
                  <a:lnTo>
                    <a:pt x="42" y="30"/>
                  </a:lnTo>
                  <a:lnTo>
                    <a:pt x="35" y="30"/>
                  </a:lnTo>
                  <a:lnTo>
                    <a:pt x="7" y="15"/>
                  </a:lnTo>
                  <a:lnTo>
                    <a:pt x="0" y="22"/>
                  </a:lnTo>
                  <a:lnTo>
                    <a:pt x="7" y="30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62" y="67"/>
                  </a:lnTo>
                  <a:lnTo>
                    <a:pt x="70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0" name="Freeform 45"/>
            <p:cNvSpPr>
              <a:spLocks/>
            </p:cNvSpPr>
            <p:nvPr userDrawn="1"/>
          </p:nvSpPr>
          <p:spPr bwMode="auto">
            <a:xfrm>
              <a:off x="2691065" y="6334097"/>
              <a:ext cx="88011" cy="119091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0"/>
                </a:cxn>
                <a:cxn ang="0">
                  <a:pos x="9" y="22"/>
                </a:cxn>
                <a:cxn ang="0">
                  <a:pos x="35" y="45"/>
                </a:cxn>
                <a:cxn ang="0">
                  <a:pos x="50" y="52"/>
                </a:cxn>
                <a:cxn ang="0">
                  <a:pos x="44" y="59"/>
                </a:cxn>
                <a:cxn ang="0">
                  <a:pos x="14" y="67"/>
                </a:cxn>
                <a:cxn ang="0">
                  <a:pos x="9" y="72"/>
                </a:cxn>
                <a:cxn ang="0">
                  <a:pos x="0" y="52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50" h="72">
                  <a:moveTo>
                    <a:pt x="0" y="52"/>
                  </a:moveTo>
                  <a:lnTo>
                    <a:pt x="0" y="0"/>
                  </a:lnTo>
                  <a:lnTo>
                    <a:pt x="9" y="22"/>
                  </a:lnTo>
                  <a:lnTo>
                    <a:pt x="35" y="45"/>
                  </a:lnTo>
                  <a:lnTo>
                    <a:pt x="50" y="52"/>
                  </a:lnTo>
                  <a:lnTo>
                    <a:pt x="44" y="59"/>
                  </a:lnTo>
                  <a:lnTo>
                    <a:pt x="14" y="67"/>
                  </a:lnTo>
                  <a:lnTo>
                    <a:pt x="9" y="7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1" name="Freeform 46"/>
            <p:cNvSpPr>
              <a:spLocks/>
            </p:cNvSpPr>
            <p:nvPr userDrawn="1"/>
          </p:nvSpPr>
          <p:spPr bwMode="auto">
            <a:xfrm>
              <a:off x="2585452" y="5371446"/>
              <a:ext cx="471739" cy="934533"/>
            </a:xfrm>
            <a:custGeom>
              <a:avLst/>
              <a:gdLst/>
              <a:ahLst/>
              <a:cxnLst>
                <a:cxn ang="0">
                  <a:pos x="211" y="143"/>
                </a:cxn>
                <a:cxn ang="0">
                  <a:pos x="268" y="81"/>
                </a:cxn>
                <a:cxn ang="0">
                  <a:pos x="246" y="61"/>
                </a:cxn>
                <a:cxn ang="0">
                  <a:pos x="233" y="81"/>
                </a:cxn>
                <a:cxn ang="0">
                  <a:pos x="196" y="81"/>
                </a:cxn>
                <a:cxn ang="0">
                  <a:pos x="204" y="61"/>
                </a:cxn>
                <a:cxn ang="0">
                  <a:pos x="161" y="39"/>
                </a:cxn>
                <a:cxn ang="0">
                  <a:pos x="126" y="0"/>
                </a:cxn>
                <a:cxn ang="0">
                  <a:pos x="99" y="0"/>
                </a:cxn>
                <a:cxn ang="0">
                  <a:pos x="77" y="39"/>
                </a:cxn>
                <a:cxn ang="0">
                  <a:pos x="70" y="74"/>
                </a:cxn>
                <a:cxn ang="0">
                  <a:pos x="43" y="197"/>
                </a:cxn>
                <a:cxn ang="0">
                  <a:pos x="33" y="241"/>
                </a:cxn>
                <a:cxn ang="0">
                  <a:pos x="22" y="400"/>
                </a:cxn>
                <a:cxn ang="0">
                  <a:pos x="22" y="444"/>
                </a:cxn>
                <a:cxn ang="0">
                  <a:pos x="12" y="484"/>
                </a:cxn>
                <a:cxn ang="0">
                  <a:pos x="0" y="537"/>
                </a:cxn>
                <a:cxn ang="0">
                  <a:pos x="12" y="560"/>
                </a:cxn>
                <a:cxn ang="0">
                  <a:pos x="62" y="565"/>
                </a:cxn>
                <a:cxn ang="0">
                  <a:pos x="70" y="521"/>
                </a:cxn>
                <a:cxn ang="0">
                  <a:pos x="105" y="476"/>
                </a:cxn>
                <a:cxn ang="0">
                  <a:pos x="99" y="463"/>
                </a:cxn>
                <a:cxn ang="0">
                  <a:pos x="77" y="431"/>
                </a:cxn>
                <a:cxn ang="0">
                  <a:pos x="105" y="407"/>
                </a:cxn>
                <a:cxn ang="0">
                  <a:pos x="114" y="400"/>
                </a:cxn>
                <a:cxn ang="0">
                  <a:pos x="121" y="370"/>
                </a:cxn>
                <a:cxn ang="0">
                  <a:pos x="126" y="362"/>
                </a:cxn>
                <a:cxn ang="0">
                  <a:pos x="114" y="355"/>
                </a:cxn>
                <a:cxn ang="0">
                  <a:pos x="126" y="340"/>
                </a:cxn>
                <a:cxn ang="0">
                  <a:pos x="156" y="295"/>
                </a:cxn>
                <a:cxn ang="0">
                  <a:pos x="211" y="281"/>
                </a:cxn>
                <a:cxn ang="0">
                  <a:pos x="224" y="241"/>
                </a:cxn>
                <a:cxn ang="0">
                  <a:pos x="211" y="227"/>
                </a:cxn>
                <a:cxn ang="0">
                  <a:pos x="196" y="204"/>
                </a:cxn>
                <a:cxn ang="0">
                  <a:pos x="196" y="204"/>
                </a:cxn>
              </a:cxnLst>
              <a:rect l="0" t="0" r="r" b="b"/>
              <a:pathLst>
                <a:path w="268" h="565">
                  <a:moveTo>
                    <a:pt x="196" y="204"/>
                  </a:moveTo>
                  <a:lnTo>
                    <a:pt x="211" y="143"/>
                  </a:lnTo>
                  <a:lnTo>
                    <a:pt x="246" y="96"/>
                  </a:lnTo>
                  <a:lnTo>
                    <a:pt x="268" y="81"/>
                  </a:lnTo>
                  <a:lnTo>
                    <a:pt x="255" y="61"/>
                  </a:lnTo>
                  <a:lnTo>
                    <a:pt x="246" y="61"/>
                  </a:lnTo>
                  <a:lnTo>
                    <a:pt x="246" y="74"/>
                  </a:lnTo>
                  <a:lnTo>
                    <a:pt x="233" y="81"/>
                  </a:lnTo>
                  <a:lnTo>
                    <a:pt x="224" y="96"/>
                  </a:lnTo>
                  <a:lnTo>
                    <a:pt x="196" y="81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191" y="39"/>
                  </a:lnTo>
                  <a:lnTo>
                    <a:pt x="161" y="39"/>
                  </a:lnTo>
                  <a:lnTo>
                    <a:pt x="147" y="16"/>
                  </a:lnTo>
                  <a:lnTo>
                    <a:pt x="126" y="0"/>
                  </a:lnTo>
                  <a:lnTo>
                    <a:pt x="121" y="16"/>
                  </a:lnTo>
                  <a:lnTo>
                    <a:pt x="99" y="0"/>
                  </a:lnTo>
                  <a:lnTo>
                    <a:pt x="77" y="24"/>
                  </a:lnTo>
                  <a:lnTo>
                    <a:pt x="77" y="39"/>
                  </a:lnTo>
                  <a:lnTo>
                    <a:pt x="62" y="42"/>
                  </a:lnTo>
                  <a:lnTo>
                    <a:pt x="70" y="74"/>
                  </a:lnTo>
                  <a:lnTo>
                    <a:pt x="33" y="158"/>
                  </a:lnTo>
                  <a:lnTo>
                    <a:pt x="43" y="197"/>
                  </a:lnTo>
                  <a:lnTo>
                    <a:pt x="33" y="227"/>
                  </a:lnTo>
                  <a:lnTo>
                    <a:pt x="33" y="241"/>
                  </a:lnTo>
                  <a:lnTo>
                    <a:pt x="27" y="249"/>
                  </a:lnTo>
                  <a:lnTo>
                    <a:pt x="22" y="400"/>
                  </a:lnTo>
                  <a:lnTo>
                    <a:pt x="27" y="400"/>
                  </a:lnTo>
                  <a:lnTo>
                    <a:pt x="22" y="444"/>
                  </a:lnTo>
                  <a:lnTo>
                    <a:pt x="12" y="469"/>
                  </a:lnTo>
                  <a:lnTo>
                    <a:pt x="12" y="484"/>
                  </a:lnTo>
                  <a:lnTo>
                    <a:pt x="0" y="515"/>
                  </a:lnTo>
                  <a:lnTo>
                    <a:pt x="0" y="537"/>
                  </a:lnTo>
                  <a:lnTo>
                    <a:pt x="12" y="530"/>
                  </a:lnTo>
                  <a:lnTo>
                    <a:pt x="12" y="560"/>
                  </a:lnTo>
                  <a:lnTo>
                    <a:pt x="22" y="565"/>
                  </a:lnTo>
                  <a:lnTo>
                    <a:pt x="62" y="565"/>
                  </a:lnTo>
                  <a:lnTo>
                    <a:pt x="55" y="537"/>
                  </a:lnTo>
                  <a:lnTo>
                    <a:pt x="70" y="521"/>
                  </a:lnTo>
                  <a:lnTo>
                    <a:pt x="77" y="491"/>
                  </a:lnTo>
                  <a:lnTo>
                    <a:pt x="105" y="476"/>
                  </a:lnTo>
                  <a:lnTo>
                    <a:pt x="105" y="463"/>
                  </a:lnTo>
                  <a:lnTo>
                    <a:pt x="99" y="463"/>
                  </a:lnTo>
                  <a:lnTo>
                    <a:pt x="77" y="439"/>
                  </a:lnTo>
                  <a:lnTo>
                    <a:pt x="77" y="431"/>
                  </a:lnTo>
                  <a:lnTo>
                    <a:pt x="85" y="416"/>
                  </a:lnTo>
                  <a:lnTo>
                    <a:pt x="105" y="407"/>
                  </a:lnTo>
                  <a:lnTo>
                    <a:pt x="105" y="400"/>
                  </a:lnTo>
                  <a:lnTo>
                    <a:pt x="114" y="400"/>
                  </a:lnTo>
                  <a:lnTo>
                    <a:pt x="114" y="387"/>
                  </a:lnTo>
                  <a:lnTo>
                    <a:pt x="121" y="370"/>
                  </a:lnTo>
                  <a:lnTo>
                    <a:pt x="121" y="362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14" y="355"/>
                  </a:lnTo>
                  <a:lnTo>
                    <a:pt x="114" y="325"/>
                  </a:lnTo>
                  <a:lnTo>
                    <a:pt x="126" y="340"/>
                  </a:lnTo>
                  <a:lnTo>
                    <a:pt x="147" y="325"/>
                  </a:lnTo>
                  <a:lnTo>
                    <a:pt x="156" y="295"/>
                  </a:lnTo>
                  <a:lnTo>
                    <a:pt x="147" y="286"/>
                  </a:lnTo>
                  <a:lnTo>
                    <a:pt x="211" y="281"/>
                  </a:lnTo>
                  <a:lnTo>
                    <a:pt x="224" y="249"/>
                  </a:lnTo>
                  <a:lnTo>
                    <a:pt x="224" y="241"/>
                  </a:lnTo>
                  <a:lnTo>
                    <a:pt x="211" y="234"/>
                  </a:lnTo>
                  <a:lnTo>
                    <a:pt x="211" y="227"/>
                  </a:lnTo>
                  <a:lnTo>
                    <a:pt x="196" y="219"/>
                  </a:lnTo>
                  <a:lnTo>
                    <a:pt x="196" y="2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2" name="Freeform 47"/>
            <p:cNvSpPr>
              <a:spLocks/>
            </p:cNvSpPr>
            <p:nvPr userDrawn="1"/>
          </p:nvSpPr>
          <p:spPr bwMode="auto">
            <a:xfrm>
              <a:off x="2215806" y="4395562"/>
              <a:ext cx="42245" cy="47967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4" y="29"/>
                </a:cxn>
                <a:cxn ang="0">
                  <a:pos x="24" y="0"/>
                </a:cxn>
                <a:cxn ang="0">
                  <a:pos x="0" y="5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0" y="29"/>
                </a:cxn>
              </a:cxnLst>
              <a:rect l="0" t="0" r="r" b="b"/>
              <a:pathLst>
                <a:path w="24" h="29">
                  <a:moveTo>
                    <a:pt x="0" y="29"/>
                  </a:moveTo>
                  <a:lnTo>
                    <a:pt x="24" y="29"/>
                  </a:lnTo>
                  <a:lnTo>
                    <a:pt x="24" y="0"/>
                  </a:lnTo>
                  <a:lnTo>
                    <a:pt x="0" y="5"/>
                  </a:lnTo>
                  <a:lnTo>
                    <a:pt x="0" y="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3" name="Freeform 48"/>
            <p:cNvSpPr>
              <a:spLocks/>
            </p:cNvSpPr>
            <p:nvPr userDrawn="1"/>
          </p:nvSpPr>
          <p:spPr bwMode="auto">
            <a:xfrm>
              <a:off x="2140116" y="4398871"/>
              <a:ext cx="91531" cy="109167"/>
            </a:xfrm>
            <a:custGeom>
              <a:avLst/>
              <a:gdLst/>
              <a:ahLst/>
              <a:cxnLst>
                <a:cxn ang="0">
                  <a:pos x="43" y="25"/>
                </a:cxn>
                <a:cxn ang="0">
                  <a:pos x="52" y="39"/>
                </a:cxn>
                <a:cxn ang="0">
                  <a:pos x="27" y="56"/>
                </a:cxn>
                <a:cxn ang="0">
                  <a:pos x="22" y="66"/>
                </a:cxn>
                <a:cxn ang="0">
                  <a:pos x="0" y="56"/>
                </a:cxn>
                <a:cxn ang="0">
                  <a:pos x="7" y="25"/>
                </a:cxn>
                <a:cxn ang="0">
                  <a:pos x="22" y="25"/>
                </a:cxn>
                <a:cxn ang="0">
                  <a:pos x="7" y="10"/>
                </a:cxn>
                <a:cxn ang="0">
                  <a:pos x="13" y="0"/>
                </a:cxn>
                <a:cxn ang="0">
                  <a:pos x="43" y="0"/>
                </a:cxn>
                <a:cxn ang="0">
                  <a:pos x="43" y="25"/>
                </a:cxn>
                <a:cxn ang="0">
                  <a:pos x="43" y="25"/>
                </a:cxn>
                <a:cxn ang="0">
                  <a:pos x="43" y="25"/>
                </a:cxn>
              </a:cxnLst>
              <a:rect l="0" t="0" r="r" b="b"/>
              <a:pathLst>
                <a:path w="52" h="66">
                  <a:moveTo>
                    <a:pt x="43" y="25"/>
                  </a:moveTo>
                  <a:lnTo>
                    <a:pt x="52" y="39"/>
                  </a:lnTo>
                  <a:lnTo>
                    <a:pt x="27" y="56"/>
                  </a:lnTo>
                  <a:lnTo>
                    <a:pt x="22" y="66"/>
                  </a:lnTo>
                  <a:lnTo>
                    <a:pt x="0" y="56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43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4" name="Freeform 49"/>
            <p:cNvSpPr>
              <a:spLocks/>
            </p:cNvSpPr>
            <p:nvPr userDrawn="1"/>
          </p:nvSpPr>
          <p:spPr bwMode="auto">
            <a:xfrm>
              <a:off x="2189402" y="4460070"/>
              <a:ext cx="147858" cy="562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64" y="0"/>
                </a:cxn>
                <a:cxn ang="0">
                  <a:pos x="84" y="8"/>
                </a:cxn>
                <a:cxn ang="0">
                  <a:pos x="39" y="34"/>
                </a:cxn>
                <a:cxn ang="0">
                  <a:pos x="31" y="34"/>
                </a:cxn>
                <a:cxn ang="0">
                  <a:pos x="31" y="29"/>
                </a:cxn>
                <a:cxn ang="0">
                  <a:pos x="0" y="1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84" h="34">
                  <a:moveTo>
                    <a:pt x="22" y="0"/>
                  </a:moveTo>
                  <a:lnTo>
                    <a:pt x="64" y="0"/>
                  </a:lnTo>
                  <a:lnTo>
                    <a:pt x="84" y="8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31" y="29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5" name="Freeform 50"/>
            <p:cNvSpPr>
              <a:spLocks/>
            </p:cNvSpPr>
            <p:nvPr userDrawn="1"/>
          </p:nvSpPr>
          <p:spPr bwMode="auto">
            <a:xfrm>
              <a:off x="2178841" y="4488189"/>
              <a:ext cx="65128" cy="4465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15"/>
                </a:cxn>
                <a:cxn ang="0">
                  <a:pos x="8" y="27"/>
                </a:cxn>
                <a:cxn ang="0">
                  <a:pos x="37" y="27"/>
                </a:cxn>
                <a:cxn ang="0">
                  <a:pos x="37" y="15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37" h="27">
                  <a:moveTo>
                    <a:pt x="8" y="0"/>
                  </a:moveTo>
                  <a:lnTo>
                    <a:pt x="0" y="15"/>
                  </a:lnTo>
                  <a:lnTo>
                    <a:pt x="8" y="27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6" name="Freeform 51"/>
            <p:cNvSpPr>
              <a:spLocks/>
            </p:cNvSpPr>
            <p:nvPr userDrawn="1"/>
          </p:nvSpPr>
          <p:spPr bwMode="auto">
            <a:xfrm>
              <a:off x="2258051" y="4479918"/>
              <a:ext cx="79210" cy="110821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38" y="54"/>
                </a:cxn>
                <a:cxn ang="0">
                  <a:pos x="45" y="67"/>
                </a:cxn>
                <a:cxn ang="0">
                  <a:pos x="38" y="6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45" y="0"/>
                </a:cxn>
              </a:cxnLst>
              <a:rect l="0" t="0" r="r" b="b"/>
              <a:pathLst>
                <a:path w="45" h="67">
                  <a:moveTo>
                    <a:pt x="45" y="0"/>
                  </a:moveTo>
                  <a:lnTo>
                    <a:pt x="38" y="54"/>
                  </a:lnTo>
                  <a:lnTo>
                    <a:pt x="45" y="67"/>
                  </a:lnTo>
                  <a:lnTo>
                    <a:pt x="38" y="6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7" name="Freeform 52"/>
            <p:cNvSpPr>
              <a:spLocks/>
            </p:cNvSpPr>
            <p:nvPr userDrawn="1"/>
          </p:nvSpPr>
          <p:spPr bwMode="auto">
            <a:xfrm>
              <a:off x="2289735" y="4569237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28"/>
                </a:cxn>
                <a:cxn ang="0">
                  <a:pos x="29" y="20"/>
                </a:cxn>
                <a:cxn ang="0">
                  <a:pos x="29" y="13"/>
                </a:cxn>
                <a:cxn ang="0">
                  <a:pos x="24" y="13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7" y="28"/>
                </a:cxn>
                <a:cxn ang="0">
                  <a:pos x="17" y="20"/>
                </a:cxn>
                <a:cxn ang="0">
                  <a:pos x="24" y="35"/>
                </a:cxn>
                <a:cxn ang="0">
                  <a:pos x="39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28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17" y="20"/>
                  </a:lnTo>
                  <a:lnTo>
                    <a:pt x="24" y="35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8" name="Freeform 53"/>
            <p:cNvSpPr>
              <a:spLocks/>
            </p:cNvSpPr>
            <p:nvPr userDrawn="1"/>
          </p:nvSpPr>
          <p:spPr bwMode="auto">
            <a:xfrm>
              <a:off x="2358383" y="4615550"/>
              <a:ext cx="135537" cy="5789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2" y="27"/>
                </a:cxn>
                <a:cxn ang="0">
                  <a:pos x="32" y="35"/>
                </a:cxn>
                <a:cxn ang="0">
                  <a:pos x="38" y="27"/>
                </a:cxn>
                <a:cxn ang="0">
                  <a:pos x="70" y="35"/>
                </a:cxn>
                <a:cxn ang="0">
                  <a:pos x="77" y="22"/>
                </a:cxn>
                <a:cxn ang="0">
                  <a:pos x="48" y="0"/>
                </a:cxn>
                <a:cxn ang="0">
                  <a:pos x="25" y="5"/>
                </a:cxn>
                <a:cxn ang="0">
                  <a:pos x="17" y="5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77" h="35">
                  <a:moveTo>
                    <a:pt x="0" y="15"/>
                  </a:moveTo>
                  <a:lnTo>
                    <a:pt x="32" y="27"/>
                  </a:lnTo>
                  <a:lnTo>
                    <a:pt x="32" y="35"/>
                  </a:lnTo>
                  <a:lnTo>
                    <a:pt x="38" y="27"/>
                  </a:lnTo>
                  <a:lnTo>
                    <a:pt x="70" y="35"/>
                  </a:lnTo>
                  <a:lnTo>
                    <a:pt x="77" y="22"/>
                  </a:lnTo>
                  <a:lnTo>
                    <a:pt x="48" y="0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79" name="Freeform 54"/>
            <p:cNvSpPr>
              <a:spLocks/>
            </p:cNvSpPr>
            <p:nvPr userDrawn="1"/>
          </p:nvSpPr>
          <p:spPr bwMode="auto">
            <a:xfrm>
              <a:off x="2458716" y="4541118"/>
              <a:ext cx="262273" cy="400278"/>
            </a:xfrm>
            <a:custGeom>
              <a:avLst/>
              <a:gdLst/>
              <a:ahLst/>
              <a:cxnLst>
                <a:cxn ang="0">
                  <a:pos x="115" y="242"/>
                </a:cxn>
                <a:cxn ang="0">
                  <a:pos x="129" y="207"/>
                </a:cxn>
                <a:cxn ang="0">
                  <a:pos x="115" y="176"/>
                </a:cxn>
                <a:cxn ang="0">
                  <a:pos x="129" y="176"/>
                </a:cxn>
                <a:cxn ang="0">
                  <a:pos x="115" y="168"/>
                </a:cxn>
                <a:cxn ang="0">
                  <a:pos x="115" y="159"/>
                </a:cxn>
                <a:cxn ang="0">
                  <a:pos x="149" y="159"/>
                </a:cxn>
                <a:cxn ang="0">
                  <a:pos x="149" y="138"/>
                </a:cxn>
                <a:cxn ang="0">
                  <a:pos x="142" y="122"/>
                </a:cxn>
                <a:cxn ang="0">
                  <a:pos x="149" y="92"/>
                </a:cxn>
                <a:cxn ang="0">
                  <a:pos x="129" y="92"/>
                </a:cxn>
                <a:cxn ang="0">
                  <a:pos x="115" y="84"/>
                </a:cxn>
                <a:cxn ang="0">
                  <a:pos x="95" y="84"/>
                </a:cxn>
                <a:cxn ang="0">
                  <a:pos x="85" y="77"/>
                </a:cxn>
                <a:cxn ang="0">
                  <a:pos x="85" y="62"/>
                </a:cxn>
                <a:cxn ang="0">
                  <a:pos x="74" y="47"/>
                </a:cxn>
                <a:cxn ang="0">
                  <a:pos x="100" y="10"/>
                </a:cxn>
                <a:cxn ang="0">
                  <a:pos x="95" y="0"/>
                </a:cxn>
                <a:cxn ang="0">
                  <a:pos x="50" y="30"/>
                </a:cxn>
                <a:cxn ang="0">
                  <a:pos x="43" y="47"/>
                </a:cxn>
                <a:cxn ang="0">
                  <a:pos x="22" y="54"/>
                </a:cxn>
                <a:cxn ang="0">
                  <a:pos x="23" y="60"/>
                </a:cxn>
                <a:cxn ang="0">
                  <a:pos x="22" y="64"/>
                </a:cxn>
                <a:cxn ang="0">
                  <a:pos x="22" y="62"/>
                </a:cxn>
                <a:cxn ang="0">
                  <a:pos x="15" y="77"/>
                </a:cxn>
                <a:cxn ang="0">
                  <a:pos x="15" y="129"/>
                </a:cxn>
                <a:cxn ang="0">
                  <a:pos x="22" y="129"/>
                </a:cxn>
                <a:cxn ang="0">
                  <a:pos x="15" y="153"/>
                </a:cxn>
                <a:cxn ang="0">
                  <a:pos x="10" y="153"/>
                </a:cxn>
                <a:cxn ang="0">
                  <a:pos x="10" y="159"/>
                </a:cxn>
                <a:cxn ang="0">
                  <a:pos x="0" y="159"/>
                </a:cxn>
                <a:cxn ang="0">
                  <a:pos x="0" y="168"/>
                </a:cxn>
                <a:cxn ang="0">
                  <a:pos x="22" y="185"/>
                </a:cxn>
                <a:cxn ang="0">
                  <a:pos x="43" y="176"/>
                </a:cxn>
                <a:cxn ang="0">
                  <a:pos x="74" y="222"/>
                </a:cxn>
                <a:cxn ang="0">
                  <a:pos x="107" y="215"/>
                </a:cxn>
                <a:cxn ang="0">
                  <a:pos x="115" y="222"/>
                </a:cxn>
                <a:cxn ang="0">
                  <a:pos x="115" y="227"/>
                </a:cxn>
                <a:cxn ang="0">
                  <a:pos x="107" y="227"/>
                </a:cxn>
                <a:cxn ang="0">
                  <a:pos x="115" y="242"/>
                </a:cxn>
                <a:cxn ang="0">
                  <a:pos x="115" y="242"/>
                </a:cxn>
                <a:cxn ang="0">
                  <a:pos x="115" y="242"/>
                </a:cxn>
              </a:cxnLst>
              <a:rect l="0" t="0" r="r" b="b"/>
              <a:pathLst>
                <a:path w="149" h="242">
                  <a:moveTo>
                    <a:pt x="115" y="242"/>
                  </a:moveTo>
                  <a:lnTo>
                    <a:pt x="129" y="207"/>
                  </a:lnTo>
                  <a:lnTo>
                    <a:pt x="115" y="176"/>
                  </a:lnTo>
                  <a:lnTo>
                    <a:pt x="129" y="176"/>
                  </a:lnTo>
                  <a:lnTo>
                    <a:pt x="115" y="168"/>
                  </a:lnTo>
                  <a:lnTo>
                    <a:pt x="115" y="159"/>
                  </a:lnTo>
                  <a:lnTo>
                    <a:pt x="149" y="159"/>
                  </a:lnTo>
                  <a:lnTo>
                    <a:pt x="149" y="138"/>
                  </a:lnTo>
                  <a:lnTo>
                    <a:pt x="142" y="122"/>
                  </a:lnTo>
                  <a:lnTo>
                    <a:pt x="149" y="92"/>
                  </a:lnTo>
                  <a:lnTo>
                    <a:pt x="129" y="92"/>
                  </a:lnTo>
                  <a:lnTo>
                    <a:pt x="115" y="84"/>
                  </a:lnTo>
                  <a:lnTo>
                    <a:pt x="95" y="84"/>
                  </a:lnTo>
                  <a:lnTo>
                    <a:pt x="85" y="77"/>
                  </a:lnTo>
                  <a:lnTo>
                    <a:pt x="85" y="62"/>
                  </a:lnTo>
                  <a:lnTo>
                    <a:pt x="74" y="47"/>
                  </a:lnTo>
                  <a:lnTo>
                    <a:pt x="100" y="10"/>
                  </a:lnTo>
                  <a:lnTo>
                    <a:pt x="95" y="0"/>
                  </a:lnTo>
                  <a:lnTo>
                    <a:pt x="50" y="30"/>
                  </a:lnTo>
                  <a:lnTo>
                    <a:pt x="43" y="47"/>
                  </a:lnTo>
                  <a:lnTo>
                    <a:pt x="22" y="54"/>
                  </a:lnTo>
                  <a:lnTo>
                    <a:pt x="23" y="60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5" y="77"/>
                  </a:lnTo>
                  <a:lnTo>
                    <a:pt x="15" y="129"/>
                  </a:lnTo>
                  <a:lnTo>
                    <a:pt x="22" y="129"/>
                  </a:lnTo>
                  <a:lnTo>
                    <a:pt x="15" y="153"/>
                  </a:lnTo>
                  <a:lnTo>
                    <a:pt x="10" y="153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22" y="185"/>
                  </a:lnTo>
                  <a:lnTo>
                    <a:pt x="43" y="176"/>
                  </a:lnTo>
                  <a:lnTo>
                    <a:pt x="74" y="222"/>
                  </a:lnTo>
                  <a:lnTo>
                    <a:pt x="107" y="215"/>
                  </a:lnTo>
                  <a:lnTo>
                    <a:pt x="115" y="222"/>
                  </a:lnTo>
                  <a:lnTo>
                    <a:pt x="115" y="227"/>
                  </a:lnTo>
                  <a:lnTo>
                    <a:pt x="107" y="227"/>
                  </a:lnTo>
                  <a:lnTo>
                    <a:pt x="11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0" name="Freeform 55"/>
            <p:cNvSpPr>
              <a:spLocks/>
            </p:cNvSpPr>
            <p:nvPr userDrawn="1"/>
          </p:nvSpPr>
          <p:spPr bwMode="auto">
            <a:xfrm>
              <a:off x="2407669" y="4815689"/>
              <a:ext cx="135537" cy="150518"/>
            </a:xfrm>
            <a:custGeom>
              <a:avLst/>
              <a:gdLst/>
              <a:ahLst/>
              <a:cxnLst>
                <a:cxn ang="0">
                  <a:pos x="77" y="15"/>
                </a:cxn>
                <a:cxn ang="0">
                  <a:pos x="71" y="9"/>
                </a:cxn>
                <a:cxn ang="0">
                  <a:pos x="49" y="15"/>
                </a:cxn>
                <a:cxn ang="0">
                  <a:pos x="27" y="0"/>
                </a:cxn>
                <a:cxn ang="0">
                  <a:pos x="5" y="9"/>
                </a:cxn>
                <a:cxn ang="0">
                  <a:pos x="5" y="15"/>
                </a:cxn>
                <a:cxn ang="0">
                  <a:pos x="0" y="30"/>
                </a:cxn>
                <a:cxn ang="0">
                  <a:pos x="0" y="46"/>
                </a:cxn>
                <a:cxn ang="0">
                  <a:pos x="5" y="59"/>
                </a:cxn>
                <a:cxn ang="0">
                  <a:pos x="5" y="54"/>
                </a:cxn>
                <a:cxn ang="0">
                  <a:pos x="14" y="54"/>
                </a:cxn>
                <a:cxn ang="0">
                  <a:pos x="5" y="59"/>
                </a:cxn>
                <a:cxn ang="0">
                  <a:pos x="0" y="83"/>
                </a:cxn>
                <a:cxn ang="0">
                  <a:pos x="14" y="91"/>
                </a:cxn>
                <a:cxn ang="0">
                  <a:pos x="42" y="59"/>
                </a:cxn>
                <a:cxn ang="0">
                  <a:pos x="71" y="46"/>
                </a:cxn>
                <a:cxn ang="0">
                  <a:pos x="77" y="30"/>
                </a:cxn>
                <a:cxn ang="0">
                  <a:pos x="71" y="15"/>
                </a:cxn>
                <a:cxn ang="0">
                  <a:pos x="77" y="15"/>
                </a:cxn>
                <a:cxn ang="0">
                  <a:pos x="77" y="15"/>
                </a:cxn>
              </a:cxnLst>
              <a:rect l="0" t="0" r="r" b="b"/>
              <a:pathLst>
                <a:path w="77" h="91">
                  <a:moveTo>
                    <a:pt x="77" y="15"/>
                  </a:moveTo>
                  <a:lnTo>
                    <a:pt x="71" y="9"/>
                  </a:lnTo>
                  <a:lnTo>
                    <a:pt x="49" y="15"/>
                  </a:lnTo>
                  <a:lnTo>
                    <a:pt x="27" y="0"/>
                  </a:lnTo>
                  <a:lnTo>
                    <a:pt x="5" y="9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4" y="54"/>
                  </a:lnTo>
                  <a:lnTo>
                    <a:pt x="5" y="59"/>
                  </a:lnTo>
                  <a:lnTo>
                    <a:pt x="0" y="83"/>
                  </a:lnTo>
                  <a:lnTo>
                    <a:pt x="14" y="91"/>
                  </a:lnTo>
                  <a:lnTo>
                    <a:pt x="42" y="59"/>
                  </a:lnTo>
                  <a:lnTo>
                    <a:pt x="71" y="46"/>
                  </a:lnTo>
                  <a:lnTo>
                    <a:pt x="77" y="30"/>
                  </a:lnTo>
                  <a:lnTo>
                    <a:pt x="71" y="15"/>
                  </a:lnTo>
                  <a:lnTo>
                    <a:pt x="77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1" name="Freeform 56"/>
            <p:cNvSpPr>
              <a:spLocks/>
            </p:cNvSpPr>
            <p:nvPr userDrawn="1"/>
          </p:nvSpPr>
          <p:spPr bwMode="auto">
            <a:xfrm>
              <a:off x="2393588" y="4838845"/>
              <a:ext cx="300998" cy="449899"/>
            </a:xfrm>
            <a:custGeom>
              <a:avLst/>
              <a:gdLst/>
              <a:ahLst/>
              <a:cxnLst>
                <a:cxn ang="0">
                  <a:pos x="164" y="158"/>
                </a:cxn>
                <a:cxn ang="0">
                  <a:pos x="142" y="158"/>
                </a:cxn>
                <a:cxn ang="0">
                  <a:pos x="142" y="143"/>
                </a:cxn>
                <a:cxn ang="0">
                  <a:pos x="129" y="151"/>
                </a:cxn>
                <a:cxn ang="0">
                  <a:pos x="107" y="143"/>
                </a:cxn>
                <a:cxn ang="0">
                  <a:pos x="99" y="112"/>
                </a:cxn>
                <a:cxn ang="0">
                  <a:pos x="121" y="75"/>
                </a:cxn>
                <a:cxn ang="0">
                  <a:pos x="151" y="60"/>
                </a:cxn>
                <a:cxn ang="0">
                  <a:pos x="142" y="45"/>
                </a:cxn>
                <a:cxn ang="0">
                  <a:pos x="151" y="45"/>
                </a:cxn>
                <a:cxn ang="0">
                  <a:pos x="151" y="38"/>
                </a:cxn>
                <a:cxn ang="0">
                  <a:pos x="142" y="30"/>
                </a:cxn>
                <a:cxn ang="0">
                  <a:pos x="107" y="38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84" y="15"/>
                </a:cxn>
                <a:cxn ang="0">
                  <a:pos x="79" y="30"/>
                </a:cxn>
                <a:cxn ang="0">
                  <a:pos x="50" y="45"/>
                </a:cxn>
                <a:cxn ang="0">
                  <a:pos x="22" y="75"/>
                </a:cxn>
                <a:cxn ang="0">
                  <a:pos x="8" y="67"/>
                </a:cxn>
                <a:cxn ang="0">
                  <a:pos x="13" y="45"/>
                </a:cxn>
                <a:cxn ang="0">
                  <a:pos x="0" y="67"/>
                </a:cxn>
                <a:cxn ang="0">
                  <a:pos x="8" y="82"/>
                </a:cxn>
                <a:cxn ang="0">
                  <a:pos x="0" y="82"/>
                </a:cxn>
                <a:cxn ang="0">
                  <a:pos x="13" y="106"/>
                </a:cxn>
                <a:cxn ang="0">
                  <a:pos x="35" y="121"/>
                </a:cxn>
                <a:cxn ang="0">
                  <a:pos x="79" y="220"/>
                </a:cxn>
                <a:cxn ang="0">
                  <a:pos x="142" y="272"/>
                </a:cxn>
                <a:cxn ang="0">
                  <a:pos x="164" y="265"/>
                </a:cxn>
                <a:cxn ang="0">
                  <a:pos x="171" y="242"/>
                </a:cxn>
                <a:cxn ang="0">
                  <a:pos x="164" y="233"/>
                </a:cxn>
                <a:cxn ang="0">
                  <a:pos x="171" y="179"/>
                </a:cxn>
                <a:cxn ang="0">
                  <a:pos x="164" y="158"/>
                </a:cxn>
                <a:cxn ang="0">
                  <a:pos x="164" y="158"/>
                </a:cxn>
                <a:cxn ang="0">
                  <a:pos x="164" y="158"/>
                </a:cxn>
              </a:cxnLst>
              <a:rect l="0" t="0" r="r" b="b"/>
              <a:pathLst>
                <a:path w="171" h="272">
                  <a:moveTo>
                    <a:pt x="164" y="158"/>
                  </a:moveTo>
                  <a:lnTo>
                    <a:pt x="142" y="158"/>
                  </a:lnTo>
                  <a:lnTo>
                    <a:pt x="142" y="143"/>
                  </a:lnTo>
                  <a:lnTo>
                    <a:pt x="129" y="151"/>
                  </a:lnTo>
                  <a:lnTo>
                    <a:pt x="107" y="143"/>
                  </a:lnTo>
                  <a:lnTo>
                    <a:pt x="99" y="112"/>
                  </a:lnTo>
                  <a:lnTo>
                    <a:pt x="121" y="75"/>
                  </a:lnTo>
                  <a:lnTo>
                    <a:pt x="151" y="60"/>
                  </a:lnTo>
                  <a:lnTo>
                    <a:pt x="142" y="45"/>
                  </a:lnTo>
                  <a:lnTo>
                    <a:pt x="151" y="45"/>
                  </a:lnTo>
                  <a:lnTo>
                    <a:pt x="151" y="38"/>
                  </a:lnTo>
                  <a:lnTo>
                    <a:pt x="142" y="30"/>
                  </a:lnTo>
                  <a:lnTo>
                    <a:pt x="107" y="38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79" y="30"/>
                  </a:lnTo>
                  <a:lnTo>
                    <a:pt x="50" y="45"/>
                  </a:lnTo>
                  <a:lnTo>
                    <a:pt x="22" y="75"/>
                  </a:lnTo>
                  <a:lnTo>
                    <a:pt x="8" y="67"/>
                  </a:lnTo>
                  <a:lnTo>
                    <a:pt x="13" y="45"/>
                  </a:lnTo>
                  <a:lnTo>
                    <a:pt x="0" y="67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13" y="106"/>
                  </a:lnTo>
                  <a:lnTo>
                    <a:pt x="35" y="121"/>
                  </a:lnTo>
                  <a:lnTo>
                    <a:pt x="79" y="220"/>
                  </a:lnTo>
                  <a:lnTo>
                    <a:pt x="142" y="272"/>
                  </a:lnTo>
                  <a:lnTo>
                    <a:pt x="164" y="265"/>
                  </a:lnTo>
                  <a:lnTo>
                    <a:pt x="171" y="242"/>
                  </a:lnTo>
                  <a:lnTo>
                    <a:pt x="164" y="233"/>
                  </a:lnTo>
                  <a:lnTo>
                    <a:pt x="171" y="179"/>
                  </a:lnTo>
                  <a:lnTo>
                    <a:pt x="164" y="15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2" name="Freeform 57"/>
            <p:cNvSpPr>
              <a:spLocks/>
            </p:cNvSpPr>
            <p:nvPr userDrawn="1"/>
          </p:nvSpPr>
          <p:spPr bwMode="auto">
            <a:xfrm>
              <a:off x="2680503" y="5075373"/>
              <a:ext cx="267553" cy="335770"/>
            </a:xfrm>
            <a:custGeom>
              <a:avLst/>
              <a:gdLst/>
              <a:ahLst/>
              <a:cxnLst>
                <a:cxn ang="0">
                  <a:pos x="152" y="159"/>
                </a:cxn>
                <a:cxn ang="0">
                  <a:pos x="152" y="129"/>
                </a:cxn>
                <a:cxn ang="0">
                  <a:pos x="145" y="105"/>
                </a:cxn>
                <a:cxn ang="0">
                  <a:pos x="145" y="100"/>
                </a:cxn>
                <a:cxn ang="0">
                  <a:pos x="130" y="100"/>
                </a:cxn>
                <a:cxn ang="0">
                  <a:pos x="115" y="84"/>
                </a:cxn>
                <a:cxn ang="0">
                  <a:pos x="115" y="77"/>
                </a:cxn>
                <a:cxn ang="0">
                  <a:pos x="108" y="55"/>
                </a:cxn>
                <a:cxn ang="0">
                  <a:pos x="58" y="38"/>
                </a:cxn>
                <a:cxn ang="0">
                  <a:pos x="50" y="23"/>
                </a:cxn>
                <a:cxn ang="0">
                  <a:pos x="50" y="0"/>
                </a:cxn>
                <a:cxn ang="0">
                  <a:pos x="31" y="0"/>
                </a:cxn>
                <a:cxn ang="0">
                  <a:pos x="15" y="18"/>
                </a:cxn>
                <a:cxn ang="0">
                  <a:pos x="0" y="18"/>
                </a:cxn>
                <a:cxn ang="0">
                  <a:pos x="8" y="38"/>
                </a:cxn>
                <a:cxn ang="0">
                  <a:pos x="0" y="92"/>
                </a:cxn>
                <a:cxn ang="0">
                  <a:pos x="8" y="100"/>
                </a:cxn>
                <a:cxn ang="0">
                  <a:pos x="0" y="122"/>
                </a:cxn>
                <a:cxn ang="0">
                  <a:pos x="8" y="144"/>
                </a:cxn>
                <a:cxn ang="0">
                  <a:pos x="15" y="203"/>
                </a:cxn>
                <a:cxn ang="0">
                  <a:pos x="21" y="203"/>
                </a:cxn>
                <a:cxn ang="0">
                  <a:pos x="43" y="181"/>
                </a:cxn>
                <a:cxn ang="0">
                  <a:pos x="65" y="198"/>
                </a:cxn>
                <a:cxn ang="0">
                  <a:pos x="73" y="181"/>
                </a:cxn>
                <a:cxn ang="0">
                  <a:pos x="95" y="198"/>
                </a:cxn>
                <a:cxn ang="0">
                  <a:pos x="102" y="144"/>
                </a:cxn>
                <a:cxn ang="0">
                  <a:pos x="139" y="144"/>
                </a:cxn>
                <a:cxn ang="0">
                  <a:pos x="152" y="159"/>
                </a:cxn>
                <a:cxn ang="0">
                  <a:pos x="152" y="159"/>
                </a:cxn>
                <a:cxn ang="0">
                  <a:pos x="152" y="159"/>
                </a:cxn>
              </a:cxnLst>
              <a:rect l="0" t="0" r="r" b="b"/>
              <a:pathLst>
                <a:path w="152" h="203">
                  <a:moveTo>
                    <a:pt x="152" y="159"/>
                  </a:moveTo>
                  <a:lnTo>
                    <a:pt x="152" y="129"/>
                  </a:lnTo>
                  <a:lnTo>
                    <a:pt x="145" y="105"/>
                  </a:lnTo>
                  <a:lnTo>
                    <a:pt x="145" y="100"/>
                  </a:lnTo>
                  <a:lnTo>
                    <a:pt x="130" y="100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08" y="55"/>
                  </a:lnTo>
                  <a:lnTo>
                    <a:pt x="58" y="38"/>
                  </a:lnTo>
                  <a:lnTo>
                    <a:pt x="50" y="23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8" y="38"/>
                  </a:lnTo>
                  <a:lnTo>
                    <a:pt x="0" y="92"/>
                  </a:lnTo>
                  <a:lnTo>
                    <a:pt x="8" y="100"/>
                  </a:lnTo>
                  <a:lnTo>
                    <a:pt x="0" y="122"/>
                  </a:lnTo>
                  <a:lnTo>
                    <a:pt x="8" y="144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43" y="181"/>
                  </a:lnTo>
                  <a:lnTo>
                    <a:pt x="65" y="198"/>
                  </a:lnTo>
                  <a:lnTo>
                    <a:pt x="73" y="181"/>
                  </a:lnTo>
                  <a:lnTo>
                    <a:pt x="95" y="198"/>
                  </a:lnTo>
                  <a:lnTo>
                    <a:pt x="102" y="144"/>
                  </a:lnTo>
                  <a:lnTo>
                    <a:pt x="139" y="144"/>
                  </a:lnTo>
                  <a:lnTo>
                    <a:pt x="152" y="15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3" name="Freeform 58"/>
            <p:cNvSpPr>
              <a:spLocks/>
            </p:cNvSpPr>
            <p:nvPr userDrawn="1"/>
          </p:nvSpPr>
          <p:spPr bwMode="auto">
            <a:xfrm>
              <a:off x="2844204" y="5310246"/>
              <a:ext cx="186583" cy="223295"/>
            </a:xfrm>
            <a:custGeom>
              <a:avLst/>
              <a:gdLst/>
              <a:ahLst/>
              <a:cxnLst>
                <a:cxn ang="0">
                  <a:pos x="99" y="100"/>
                </a:cxn>
                <a:cxn ang="0">
                  <a:pos x="106" y="78"/>
                </a:cxn>
                <a:cxn ang="0">
                  <a:pos x="92" y="69"/>
                </a:cxn>
                <a:cxn ang="0">
                  <a:pos x="92" y="56"/>
                </a:cxn>
                <a:cxn ang="0">
                  <a:pos x="87" y="56"/>
                </a:cxn>
                <a:cxn ang="0">
                  <a:pos x="57" y="37"/>
                </a:cxn>
                <a:cxn ang="0">
                  <a:pos x="57" y="16"/>
                </a:cxn>
                <a:cxn ang="0">
                  <a:pos x="44" y="0"/>
                </a:cxn>
                <a:cxn ang="0">
                  <a:pos x="9" y="0"/>
                </a:cxn>
                <a:cxn ang="0">
                  <a:pos x="0" y="56"/>
                </a:cxn>
                <a:cxn ang="0">
                  <a:pos x="14" y="78"/>
                </a:cxn>
                <a:cxn ang="0">
                  <a:pos x="44" y="78"/>
                </a:cxn>
                <a:cxn ang="0">
                  <a:pos x="57" y="100"/>
                </a:cxn>
                <a:cxn ang="0">
                  <a:pos x="57" y="106"/>
                </a:cxn>
                <a:cxn ang="0">
                  <a:pos x="51" y="121"/>
                </a:cxn>
                <a:cxn ang="0">
                  <a:pos x="76" y="135"/>
                </a:cxn>
                <a:cxn ang="0">
                  <a:pos x="87" y="121"/>
                </a:cxn>
                <a:cxn ang="0">
                  <a:pos x="99" y="115"/>
                </a:cxn>
                <a:cxn ang="0">
                  <a:pos x="99" y="100"/>
                </a:cxn>
                <a:cxn ang="0">
                  <a:pos x="99" y="100"/>
                </a:cxn>
                <a:cxn ang="0">
                  <a:pos x="99" y="100"/>
                </a:cxn>
              </a:cxnLst>
              <a:rect l="0" t="0" r="r" b="b"/>
              <a:pathLst>
                <a:path w="106" h="135">
                  <a:moveTo>
                    <a:pt x="99" y="100"/>
                  </a:moveTo>
                  <a:lnTo>
                    <a:pt x="106" y="78"/>
                  </a:lnTo>
                  <a:lnTo>
                    <a:pt x="92" y="69"/>
                  </a:lnTo>
                  <a:lnTo>
                    <a:pt x="92" y="56"/>
                  </a:lnTo>
                  <a:lnTo>
                    <a:pt x="87" y="56"/>
                  </a:lnTo>
                  <a:lnTo>
                    <a:pt x="57" y="37"/>
                  </a:lnTo>
                  <a:lnTo>
                    <a:pt x="57" y="16"/>
                  </a:lnTo>
                  <a:lnTo>
                    <a:pt x="44" y="0"/>
                  </a:lnTo>
                  <a:lnTo>
                    <a:pt x="9" y="0"/>
                  </a:lnTo>
                  <a:lnTo>
                    <a:pt x="0" y="56"/>
                  </a:lnTo>
                  <a:lnTo>
                    <a:pt x="14" y="78"/>
                  </a:lnTo>
                  <a:lnTo>
                    <a:pt x="44" y="78"/>
                  </a:lnTo>
                  <a:lnTo>
                    <a:pt x="57" y="100"/>
                  </a:lnTo>
                  <a:lnTo>
                    <a:pt x="57" y="106"/>
                  </a:lnTo>
                  <a:lnTo>
                    <a:pt x="51" y="121"/>
                  </a:lnTo>
                  <a:lnTo>
                    <a:pt x="76" y="135"/>
                  </a:lnTo>
                  <a:lnTo>
                    <a:pt x="87" y="121"/>
                  </a:lnTo>
                  <a:lnTo>
                    <a:pt x="99" y="115"/>
                  </a:lnTo>
                  <a:lnTo>
                    <a:pt x="99" y="10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4" name="Freeform 59"/>
            <p:cNvSpPr>
              <a:spLocks/>
            </p:cNvSpPr>
            <p:nvPr userDrawn="1"/>
          </p:nvSpPr>
          <p:spPr bwMode="auto">
            <a:xfrm>
              <a:off x="2564329" y="4713138"/>
              <a:ext cx="932916" cy="989116"/>
            </a:xfrm>
            <a:custGeom>
              <a:avLst/>
              <a:gdLst/>
              <a:ahLst/>
              <a:cxnLst>
                <a:cxn ang="0">
                  <a:pos x="297" y="25"/>
                </a:cxn>
                <a:cxn ang="0">
                  <a:pos x="277" y="55"/>
                </a:cxn>
                <a:cxn ang="0">
                  <a:pos x="250" y="47"/>
                </a:cxn>
                <a:cxn ang="0">
                  <a:pos x="235" y="55"/>
                </a:cxn>
                <a:cxn ang="0">
                  <a:pos x="200" y="64"/>
                </a:cxn>
                <a:cxn ang="0">
                  <a:pos x="193" y="0"/>
                </a:cxn>
                <a:cxn ang="0">
                  <a:pos x="171" y="17"/>
                </a:cxn>
                <a:cxn ang="0">
                  <a:pos x="122" y="17"/>
                </a:cxn>
                <a:cxn ang="0">
                  <a:pos x="131" y="47"/>
                </a:cxn>
                <a:cxn ang="0">
                  <a:pos x="116" y="71"/>
                </a:cxn>
                <a:cxn ang="0">
                  <a:pos x="96" y="64"/>
                </a:cxn>
                <a:cxn ang="0">
                  <a:pos x="52" y="55"/>
                </a:cxn>
                <a:cxn ang="0">
                  <a:pos x="66" y="71"/>
                </a:cxn>
                <a:cxn ang="0">
                  <a:pos x="66" y="99"/>
                </a:cxn>
                <a:cxn ang="0">
                  <a:pos x="24" y="155"/>
                </a:cxn>
                <a:cxn ang="0">
                  <a:pos x="10" y="220"/>
                </a:cxn>
                <a:cxn ang="0">
                  <a:pos x="45" y="220"/>
                </a:cxn>
                <a:cxn ang="0">
                  <a:pos x="81" y="235"/>
                </a:cxn>
                <a:cxn ang="0">
                  <a:pos x="116" y="220"/>
                </a:cxn>
                <a:cxn ang="0">
                  <a:pos x="122" y="257"/>
                </a:cxn>
                <a:cxn ang="0">
                  <a:pos x="178" y="298"/>
                </a:cxn>
                <a:cxn ang="0">
                  <a:pos x="193" y="319"/>
                </a:cxn>
                <a:cxn ang="0">
                  <a:pos x="208" y="326"/>
                </a:cxn>
                <a:cxn ang="0">
                  <a:pos x="215" y="402"/>
                </a:cxn>
                <a:cxn ang="0">
                  <a:pos x="250" y="419"/>
                </a:cxn>
                <a:cxn ang="0">
                  <a:pos x="263" y="439"/>
                </a:cxn>
                <a:cxn ang="0">
                  <a:pos x="263" y="462"/>
                </a:cxn>
                <a:cxn ang="0">
                  <a:pos x="256" y="498"/>
                </a:cxn>
                <a:cxn ang="0">
                  <a:pos x="235" y="545"/>
                </a:cxn>
                <a:cxn ang="0">
                  <a:pos x="250" y="551"/>
                </a:cxn>
                <a:cxn ang="0">
                  <a:pos x="285" y="575"/>
                </a:cxn>
                <a:cxn ang="0">
                  <a:pos x="329" y="519"/>
                </a:cxn>
                <a:cxn ang="0">
                  <a:pos x="342" y="469"/>
                </a:cxn>
                <a:cxn ang="0">
                  <a:pos x="369" y="439"/>
                </a:cxn>
                <a:cxn ang="0">
                  <a:pos x="427" y="424"/>
                </a:cxn>
                <a:cxn ang="0">
                  <a:pos x="446" y="402"/>
                </a:cxn>
                <a:cxn ang="0">
                  <a:pos x="461" y="365"/>
                </a:cxn>
                <a:cxn ang="0">
                  <a:pos x="468" y="343"/>
                </a:cxn>
                <a:cxn ang="0">
                  <a:pos x="530" y="190"/>
                </a:cxn>
                <a:cxn ang="0">
                  <a:pos x="496" y="155"/>
                </a:cxn>
                <a:cxn ang="0">
                  <a:pos x="439" y="121"/>
                </a:cxn>
                <a:cxn ang="0">
                  <a:pos x="399" y="116"/>
                </a:cxn>
                <a:cxn ang="0">
                  <a:pos x="347" y="92"/>
                </a:cxn>
                <a:cxn ang="0">
                  <a:pos x="342" y="77"/>
                </a:cxn>
                <a:cxn ang="0">
                  <a:pos x="320" y="99"/>
                </a:cxn>
                <a:cxn ang="0">
                  <a:pos x="297" y="99"/>
                </a:cxn>
                <a:cxn ang="0">
                  <a:pos x="329" y="64"/>
                </a:cxn>
                <a:cxn ang="0">
                  <a:pos x="320" y="55"/>
                </a:cxn>
                <a:cxn ang="0">
                  <a:pos x="307" y="25"/>
                </a:cxn>
              </a:cxnLst>
              <a:rect l="0" t="0" r="r" b="b"/>
              <a:pathLst>
                <a:path w="530" h="598">
                  <a:moveTo>
                    <a:pt x="307" y="25"/>
                  </a:moveTo>
                  <a:lnTo>
                    <a:pt x="297" y="25"/>
                  </a:lnTo>
                  <a:lnTo>
                    <a:pt x="285" y="47"/>
                  </a:lnTo>
                  <a:lnTo>
                    <a:pt x="277" y="55"/>
                  </a:lnTo>
                  <a:lnTo>
                    <a:pt x="263" y="47"/>
                  </a:lnTo>
                  <a:lnTo>
                    <a:pt x="250" y="47"/>
                  </a:lnTo>
                  <a:lnTo>
                    <a:pt x="245" y="55"/>
                  </a:lnTo>
                  <a:lnTo>
                    <a:pt x="235" y="55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3" y="47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71" y="17"/>
                  </a:lnTo>
                  <a:lnTo>
                    <a:pt x="149" y="25"/>
                  </a:lnTo>
                  <a:lnTo>
                    <a:pt x="122" y="17"/>
                  </a:lnTo>
                  <a:lnTo>
                    <a:pt x="131" y="25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16" y="71"/>
                  </a:lnTo>
                  <a:lnTo>
                    <a:pt x="109" y="71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52" y="55"/>
                  </a:lnTo>
                  <a:lnTo>
                    <a:pt x="52" y="64"/>
                  </a:lnTo>
                  <a:lnTo>
                    <a:pt x="66" y="71"/>
                  </a:lnTo>
                  <a:lnTo>
                    <a:pt x="52" y="71"/>
                  </a:lnTo>
                  <a:lnTo>
                    <a:pt x="66" y="99"/>
                  </a:lnTo>
                  <a:lnTo>
                    <a:pt x="52" y="138"/>
                  </a:lnTo>
                  <a:lnTo>
                    <a:pt x="24" y="155"/>
                  </a:lnTo>
                  <a:lnTo>
                    <a:pt x="0" y="190"/>
                  </a:lnTo>
                  <a:lnTo>
                    <a:pt x="10" y="220"/>
                  </a:lnTo>
                  <a:lnTo>
                    <a:pt x="32" y="229"/>
                  </a:lnTo>
                  <a:lnTo>
                    <a:pt x="45" y="220"/>
                  </a:lnTo>
                  <a:lnTo>
                    <a:pt x="45" y="235"/>
                  </a:lnTo>
                  <a:lnTo>
                    <a:pt x="81" y="235"/>
                  </a:lnTo>
                  <a:lnTo>
                    <a:pt x="96" y="220"/>
                  </a:lnTo>
                  <a:lnTo>
                    <a:pt x="116" y="220"/>
                  </a:lnTo>
                  <a:lnTo>
                    <a:pt x="116" y="242"/>
                  </a:lnTo>
                  <a:lnTo>
                    <a:pt x="122" y="257"/>
                  </a:lnTo>
                  <a:lnTo>
                    <a:pt x="171" y="274"/>
                  </a:lnTo>
                  <a:lnTo>
                    <a:pt x="178" y="298"/>
                  </a:lnTo>
                  <a:lnTo>
                    <a:pt x="178" y="304"/>
                  </a:lnTo>
                  <a:lnTo>
                    <a:pt x="193" y="319"/>
                  </a:lnTo>
                  <a:lnTo>
                    <a:pt x="208" y="319"/>
                  </a:lnTo>
                  <a:lnTo>
                    <a:pt x="208" y="326"/>
                  </a:lnTo>
                  <a:lnTo>
                    <a:pt x="215" y="350"/>
                  </a:lnTo>
                  <a:lnTo>
                    <a:pt x="215" y="402"/>
                  </a:lnTo>
                  <a:lnTo>
                    <a:pt x="245" y="419"/>
                  </a:lnTo>
                  <a:lnTo>
                    <a:pt x="250" y="419"/>
                  </a:lnTo>
                  <a:lnTo>
                    <a:pt x="250" y="432"/>
                  </a:lnTo>
                  <a:lnTo>
                    <a:pt x="263" y="439"/>
                  </a:lnTo>
                  <a:lnTo>
                    <a:pt x="256" y="462"/>
                  </a:lnTo>
                  <a:lnTo>
                    <a:pt x="263" y="462"/>
                  </a:lnTo>
                  <a:lnTo>
                    <a:pt x="277" y="484"/>
                  </a:lnTo>
                  <a:lnTo>
                    <a:pt x="256" y="498"/>
                  </a:lnTo>
                  <a:lnTo>
                    <a:pt x="221" y="545"/>
                  </a:lnTo>
                  <a:lnTo>
                    <a:pt x="235" y="545"/>
                  </a:lnTo>
                  <a:lnTo>
                    <a:pt x="245" y="551"/>
                  </a:lnTo>
                  <a:lnTo>
                    <a:pt x="250" y="551"/>
                  </a:lnTo>
                  <a:lnTo>
                    <a:pt x="277" y="566"/>
                  </a:lnTo>
                  <a:lnTo>
                    <a:pt x="285" y="575"/>
                  </a:lnTo>
                  <a:lnTo>
                    <a:pt x="277" y="598"/>
                  </a:lnTo>
                  <a:lnTo>
                    <a:pt x="329" y="519"/>
                  </a:lnTo>
                  <a:lnTo>
                    <a:pt x="342" y="508"/>
                  </a:lnTo>
                  <a:lnTo>
                    <a:pt x="342" y="469"/>
                  </a:lnTo>
                  <a:lnTo>
                    <a:pt x="347" y="445"/>
                  </a:lnTo>
                  <a:lnTo>
                    <a:pt x="369" y="439"/>
                  </a:lnTo>
                  <a:lnTo>
                    <a:pt x="399" y="424"/>
                  </a:lnTo>
                  <a:lnTo>
                    <a:pt x="427" y="424"/>
                  </a:lnTo>
                  <a:lnTo>
                    <a:pt x="427" y="419"/>
                  </a:lnTo>
                  <a:lnTo>
                    <a:pt x="446" y="402"/>
                  </a:lnTo>
                  <a:lnTo>
                    <a:pt x="446" y="395"/>
                  </a:lnTo>
                  <a:lnTo>
                    <a:pt x="461" y="365"/>
                  </a:lnTo>
                  <a:lnTo>
                    <a:pt x="461" y="350"/>
                  </a:lnTo>
                  <a:lnTo>
                    <a:pt x="468" y="343"/>
                  </a:lnTo>
                  <a:lnTo>
                    <a:pt x="468" y="274"/>
                  </a:lnTo>
                  <a:lnTo>
                    <a:pt x="530" y="190"/>
                  </a:lnTo>
                  <a:lnTo>
                    <a:pt x="525" y="155"/>
                  </a:lnTo>
                  <a:lnTo>
                    <a:pt x="496" y="155"/>
                  </a:lnTo>
                  <a:lnTo>
                    <a:pt x="454" y="116"/>
                  </a:lnTo>
                  <a:lnTo>
                    <a:pt x="439" y="121"/>
                  </a:lnTo>
                  <a:lnTo>
                    <a:pt x="412" y="116"/>
                  </a:lnTo>
                  <a:lnTo>
                    <a:pt x="399" y="116"/>
                  </a:lnTo>
                  <a:lnTo>
                    <a:pt x="399" y="99"/>
                  </a:lnTo>
                  <a:lnTo>
                    <a:pt x="347" y="92"/>
                  </a:lnTo>
                  <a:lnTo>
                    <a:pt x="342" y="99"/>
                  </a:lnTo>
                  <a:lnTo>
                    <a:pt x="342" y="77"/>
                  </a:lnTo>
                  <a:lnTo>
                    <a:pt x="320" y="77"/>
                  </a:lnTo>
                  <a:lnTo>
                    <a:pt x="320" y="99"/>
                  </a:lnTo>
                  <a:lnTo>
                    <a:pt x="307" y="92"/>
                  </a:lnTo>
                  <a:lnTo>
                    <a:pt x="297" y="99"/>
                  </a:lnTo>
                  <a:lnTo>
                    <a:pt x="307" y="77"/>
                  </a:lnTo>
                  <a:lnTo>
                    <a:pt x="329" y="64"/>
                  </a:lnTo>
                  <a:lnTo>
                    <a:pt x="329" y="55"/>
                  </a:lnTo>
                  <a:lnTo>
                    <a:pt x="320" y="55"/>
                  </a:lnTo>
                  <a:lnTo>
                    <a:pt x="30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5" name="Freeform 60"/>
            <p:cNvSpPr>
              <a:spLocks/>
            </p:cNvSpPr>
            <p:nvPr userDrawn="1"/>
          </p:nvSpPr>
          <p:spPr bwMode="auto">
            <a:xfrm>
              <a:off x="3030787" y="4708176"/>
              <a:ext cx="58087" cy="9428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3" y="57"/>
                </a:cxn>
                <a:cxn ang="0">
                  <a:pos x="22" y="50"/>
                </a:cxn>
                <a:cxn ang="0">
                  <a:pos x="33" y="28"/>
                </a:cxn>
                <a:cxn ang="0">
                  <a:pos x="0" y="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33" h="57">
                  <a:moveTo>
                    <a:pt x="0" y="50"/>
                  </a:moveTo>
                  <a:lnTo>
                    <a:pt x="13" y="57"/>
                  </a:lnTo>
                  <a:lnTo>
                    <a:pt x="22" y="50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6" name="Freeform 61"/>
            <p:cNvSpPr>
              <a:spLocks/>
            </p:cNvSpPr>
            <p:nvPr userDrawn="1"/>
          </p:nvSpPr>
          <p:spPr bwMode="auto">
            <a:xfrm>
              <a:off x="2939256" y="4708176"/>
              <a:ext cx="91531" cy="94280"/>
            </a:xfrm>
            <a:custGeom>
              <a:avLst/>
              <a:gdLst/>
              <a:ahLst/>
              <a:cxnLst>
                <a:cxn ang="0">
                  <a:pos x="52" y="50"/>
                </a:cxn>
                <a:cxn ang="0">
                  <a:pos x="52" y="0"/>
                </a:cxn>
                <a:cxn ang="0">
                  <a:pos x="22" y="0"/>
                </a:cxn>
                <a:cxn ang="0">
                  <a:pos x="0" y="21"/>
                </a:cxn>
                <a:cxn ang="0">
                  <a:pos x="22" y="57"/>
                </a:cxn>
                <a:cxn ang="0">
                  <a:pos x="32" y="57"/>
                </a:cxn>
                <a:cxn ang="0">
                  <a:pos x="38" y="50"/>
                </a:cxn>
                <a:cxn ang="0">
                  <a:pos x="52" y="50"/>
                </a:cxn>
                <a:cxn ang="0">
                  <a:pos x="52" y="50"/>
                </a:cxn>
              </a:cxnLst>
              <a:rect l="0" t="0" r="r" b="b"/>
              <a:pathLst>
                <a:path w="52" h="57">
                  <a:moveTo>
                    <a:pt x="52" y="5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22" y="57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52" y="5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7" name="Freeform 62"/>
            <p:cNvSpPr>
              <a:spLocks/>
            </p:cNvSpPr>
            <p:nvPr userDrawn="1"/>
          </p:nvSpPr>
          <p:spPr bwMode="auto">
            <a:xfrm>
              <a:off x="2865327" y="4635398"/>
              <a:ext cx="112654" cy="186907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7" y="17"/>
                </a:cxn>
                <a:cxn ang="0">
                  <a:pos x="37" y="23"/>
                </a:cxn>
                <a:cxn ang="0">
                  <a:pos x="44" y="23"/>
                </a:cxn>
                <a:cxn ang="0">
                  <a:pos x="64" y="40"/>
                </a:cxn>
                <a:cxn ang="0">
                  <a:pos x="44" y="62"/>
                </a:cxn>
                <a:cxn ang="0">
                  <a:pos x="64" y="102"/>
                </a:cxn>
                <a:cxn ang="0">
                  <a:pos x="37" y="113"/>
                </a:cxn>
                <a:cxn ang="0">
                  <a:pos x="32" y="113"/>
                </a:cxn>
                <a:cxn ang="0">
                  <a:pos x="24" y="94"/>
                </a:cxn>
                <a:cxn ang="0">
                  <a:pos x="24" y="47"/>
                </a:cxn>
                <a:cxn ang="0">
                  <a:pos x="8" y="47"/>
                </a:cxn>
                <a:cxn ang="0">
                  <a:pos x="0" y="40"/>
                </a:cxn>
                <a:cxn ang="0">
                  <a:pos x="0" y="23"/>
                </a:cxn>
                <a:cxn ang="0">
                  <a:pos x="8" y="23"/>
                </a:cxn>
                <a:cxn ang="0">
                  <a:pos x="8" y="17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64" h="113">
                  <a:moveTo>
                    <a:pt x="24" y="0"/>
                  </a:moveTo>
                  <a:lnTo>
                    <a:pt x="37" y="17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64" y="40"/>
                  </a:lnTo>
                  <a:lnTo>
                    <a:pt x="44" y="62"/>
                  </a:lnTo>
                  <a:lnTo>
                    <a:pt x="64" y="102"/>
                  </a:lnTo>
                  <a:lnTo>
                    <a:pt x="37" y="113"/>
                  </a:lnTo>
                  <a:lnTo>
                    <a:pt x="32" y="113"/>
                  </a:lnTo>
                  <a:lnTo>
                    <a:pt x="24" y="94"/>
                  </a:lnTo>
                  <a:lnTo>
                    <a:pt x="24" y="47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8" name="Freeform 63"/>
            <p:cNvSpPr>
              <a:spLocks/>
            </p:cNvSpPr>
            <p:nvPr userDrawn="1"/>
          </p:nvSpPr>
          <p:spPr bwMode="auto">
            <a:xfrm>
              <a:off x="2585452" y="4554350"/>
              <a:ext cx="322120" cy="276225"/>
            </a:xfrm>
            <a:custGeom>
              <a:avLst/>
              <a:gdLst/>
              <a:ahLst/>
              <a:cxnLst>
                <a:cxn ang="0">
                  <a:pos x="183" y="52"/>
                </a:cxn>
                <a:cxn ang="0">
                  <a:pos x="167" y="69"/>
                </a:cxn>
                <a:cxn ang="0">
                  <a:pos x="167" y="76"/>
                </a:cxn>
                <a:cxn ang="0">
                  <a:pos x="161" y="76"/>
                </a:cxn>
                <a:cxn ang="0">
                  <a:pos x="161" y="93"/>
                </a:cxn>
                <a:cxn ang="0">
                  <a:pos x="167" y="96"/>
                </a:cxn>
                <a:cxn ang="0">
                  <a:pos x="161" y="114"/>
                </a:cxn>
                <a:cxn ang="0">
                  <a:pos x="137" y="121"/>
                </a:cxn>
                <a:cxn ang="0">
                  <a:pos x="112" y="114"/>
                </a:cxn>
                <a:cxn ang="0">
                  <a:pos x="119" y="121"/>
                </a:cxn>
                <a:cxn ang="0">
                  <a:pos x="119" y="143"/>
                </a:cxn>
                <a:cxn ang="0">
                  <a:pos x="126" y="150"/>
                </a:cxn>
                <a:cxn ang="0">
                  <a:pos x="105" y="167"/>
                </a:cxn>
                <a:cxn ang="0">
                  <a:pos x="97" y="167"/>
                </a:cxn>
                <a:cxn ang="0">
                  <a:pos x="85" y="158"/>
                </a:cxn>
                <a:cxn ang="0">
                  <a:pos x="75" y="150"/>
                </a:cxn>
                <a:cxn ang="0">
                  <a:pos x="75" y="128"/>
                </a:cxn>
                <a:cxn ang="0">
                  <a:pos x="70" y="114"/>
                </a:cxn>
                <a:cxn ang="0">
                  <a:pos x="75" y="84"/>
                </a:cxn>
                <a:cxn ang="0">
                  <a:pos x="55" y="84"/>
                </a:cxn>
                <a:cxn ang="0">
                  <a:pos x="43" y="76"/>
                </a:cxn>
                <a:cxn ang="0">
                  <a:pos x="22" y="76"/>
                </a:cxn>
                <a:cxn ang="0">
                  <a:pos x="12" y="69"/>
                </a:cxn>
                <a:cxn ang="0">
                  <a:pos x="12" y="52"/>
                </a:cxn>
                <a:cxn ang="0">
                  <a:pos x="0" y="37"/>
                </a:cxn>
                <a:cxn ang="0">
                  <a:pos x="22" y="9"/>
                </a:cxn>
                <a:cxn ang="0">
                  <a:pos x="27" y="22"/>
                </a:cxn>
                <a:cxn ang="0">
                  <a:pos x="22" y="29"/>
                </a:cxn>
                <a:cxn ang="0">
                  <a:pos x="22" y="46"/>
                </a:cxn>
                <a:cxn ang="0">
                  <a:pos x="27" y="37"/>
                </a:cxn>
                <a:cxn ang="0">
                  <a:pos x="27" y="22"/>
                </a:cxn>
                <a:cxn ang="0">
                  <a:pos x="43" y="9"/>
                </a:cxn>
                <a:cxn ang="0">
                  <a:pos x="43" y="0"/>
                </a:cxn>
                <a:cxn ang="0">
                  <a:pos x="43" y="9"/>
                </a:cxn>
                <a:cxn ang="0">
                  <a:pos x="70" y="9"/>
                </a:cxn>
                <a:cxn ang="0">
                  <a:pos x="70" y="22"/>
                </a:cxn>
                <a:cxn ang="0">
                  <a:pos x="97" y="22"/>
                </a:cxn>
                <a:cxn ang="0">
                  <a:pos x="112" y="29"/>
                </a:cxn>
                <a:cxn ang="0">
                  <a:pos x="126" y="22"/>
                </a:cxn>
                <a:cxn ang="0">
                  <a:pos x="147" y="22"/>
                </a:cxn>
                <a:cxn ang="0">
                  <a:pos x="137" y="22"/>
                </a:cxn>
                <a:cxn ang="0">
                  <a:pos x="161" y="37"/>
                </a:cxn>
                <a:cxn ang="0">
                  <a:pos x="161" y="52"/>
                </a:cxn>
                <a:cxn ang="0">
                  <a:pos x="167" y="46"/>
                </a:cxn>
                <a:cxn ang="0">
                  <a:pos x="183" y="52"/>
                </a:cxn>
                <a:cxn ang="0">
                  <a:pos x="183" y="52"/>
                </a:cxn>
                <a:cxn ang="0">
                  <a:pos x="183" y="52"/>
                </a:cxn>
              </a:cxnLst>
              <a:rect l="0" t="0" r="r" b="b"/>
              <a:pathLst>
                <a:path w="183" h="167">
                  <a:moveTo>
                    <a:pt x="183" y="52"/>
                  </a:moveTo>
                  <a:lnTo>
                    <a:pt x="167" y="69"/>
                  </a:lnTo>
                  <a:lnTo>
                    <a:pt x="167" y="76"/>
                  </a:lnTo>
                  <a:lnTo>
                    <a:pt x="161" y="76"/>
                  </a:lnTo>
                  <a:lnTo>
                    <a:pt x="161" y="93"/>
                  </a:lnTo>
                  <a:lnTo>
                    <a:pt x="167" y="96"/>
                  </a:lnTo>
                  <a:lnTo>
                    <a:pt x="161" y="114"/>
                  </a:lnTo>
                  <a:lnTo>
                    <a:pt x="137" y="121"/>
                  </a:lnTo>
                  <a:lnTo>
                    <a:pt x="112" y="114"/>
                  </a:lnTo>
                  <a:lnTo>
                    <a:pt x="119" y="121"/>
                  </a:lnTo>
                  <a:lnTo>
                    <a:pt x="119" y="143"/>
                  </a:lnTo>
                  <a:lnTo>
                    <a:pt x="126" y="150"/>
                  </a:lnTo>
                  <a:lnTo>
                    <a:pt x="105" y="167"/>
                  </a:lnTo>
                  <a:lnTo>
                    <a:pt x="97" y="167"/>
                  </a:lnTo>
                  <a:lnTo>
                    <a:pt x="85" y="158"/>
                  </a:lnTo>
                  <a:lnTo>
                    <a:pt x="75" y="150"/>
                  </a:lnTo>
                  <a:lnTo>
                    <a:pt x="75" y="128"/>
                  </a:lnTo>
                  <a:lnTo>
                    <a:pt x="70" y="114"/>
                  </a:lnTo>
                  <a:lnTo>
                    <a:pt x="75" y="84"/>
                  </a:lnTo>
                  <a:lnTo>
                    <a:pt x="55" y="84"/>
                  </a:lnTo>
                  <a:lnTo>
                    <a:pt x="43" y="76"/>
                  </a:lnTo>
                  <a:lnTo>
                    <a:pt x="22" y="76"/>
                  </a:lnTo>
                  <a:lnTo>
                    <a:pt x="12" y="69"/>
                  </a:lnTo>
                  <a:lnTo>
                    <a:pt x="12" y="52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7" y="37"/>
                  </a:lnTo>
                  <a:lnTo>
                    <a:pt x="27" y="22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70" y="9"/>
                  </a:lnTo>
                  <a:lnTo>
                    <a:pt x="70" y="22"/>
                  </a:lnTo>
                  <a:lnTo>
                    <a:pt x="97" y="22"/>
                  </a:lnTo>
                  <a:lnTo>
                    <a:pt x="112" y="29"/>
                  </a:lnTo>
                  <a:lnTo>
                    <a:pt x="126" y="22"/>
                  </a:lnTo>
                  <a:lnTo>
                    <a:pt x="147" y="22"/>
                  </a:lnTo>
                  <a:lnTo>
                    <a:pt x="137" y="22"/>
                  </a:lnTo>
                  <a:lnTo>
                    <a:pt x="161" y="37"/>
                  </a:lnTo>
                  <a:lnTo>
                    <a:pt x="161" y="52"/>
                  </a:lnTo>
                  <a:lnTo>
                    <a:pt x="167" y="46"/>
                  </a:lnTo>
                  <a:lnTo>
                    <a:pt x="183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89" name="Freeform 64"/>
            <p:cNvSpPr>
              <a:spLocks/>
            </p:cNvSpPr>
            <p:nvPr userDrawn="1"/>
          </p:nvSpPr>
          <p:spPr bwMode="auto">
            <a:xfrm>
              <a:off x="2624176" y="4357520"/>
              <a:ext cx="84491" cy="6119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7"/>
                </a:cxn>
                <a:cxn ang="0">
                  <a:pos x="35" y="7"/>
                </a:cxn>
                <a:cxn ang="0">
                  <a:pos x="48" y="22"/>
                </a:cxn>
                <a:cxn ang="0">
                  <a:pos x="42" y="28"/>
                </a:cxn>
                <a:cxn ang="0">
                  <a:pos x="42" y="22"/>
                </a:cxn>
                <a:cxn ang="0">
                  <a:pos x="13" y="28"/>
                </a:cxn>
                <a:cxn ang="0">
                  <a:pos x="13" y="22"/>
                </a:cxn>
                <a:cxn ang="0">
                  <a:pos x="6" y="28"/>
                </a:cxn>
                <a:cxn ang="0">
                  <a:pos x="6" y="37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48" h="37">
                  <a:moveTo>
                    <a:pt x="0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35" y="7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6" y="28"/>
                  </a:lnTo>
                  <a:lnTo>
                    <a:pt x="6" y="37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0" name="Freeform 65"/>
            <p:cNvSpPr>
              <a:spLocks/>
            </p:cNvSpPr>
            <p:nvPr userDrawn="1"/>
          </p:nvSpPr>
          <p:spPr bwMode="auto">
            <a:xfrm>
              <a:off x="2559048" y="4357520"/>
              <a:ext cx="65128" cy="41351"/>
            </a:xfrm>
            <a:custGeom>
              <a:avLst/>
              <a:gdLst/>
              <a:ahLst/>
              <a:cxnLst>
                <a:cxn ang="0">
                  <a:pos x="37" y="25"/>
                </a:cxn>
                <a:cxn ang="0">
                  <a:pos x="37" y="0"/>
                </a:cxn>
                <a:cxn ang="0">
                  <a:pos x="15" y="0"/>
                </a:cxn>
                <a:cxn ang="0">
                  <a:pos x="27" y="22"/>
                </a:cxn>
                <a:cxn ang="0">
                  <a:pos x="0" y="25"/>
                </a:cxn>
                <a:cxn ang="0">
                  <a:pos x="37" y="25"/>
                </a:cxn>
                <a:cxn ang="0">
                  <a:pos x="37" y="25"/>
                </a:cxn>
              </a:cxnLst>
              <a:rect l="0" t="0" r="r" b="b"/>
              <a:pathLst>
                <a:path w="37" h="25">
                  <a:moveTo>
                    <a:pt x="37" y="2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27" y="22"/>
                  </a:lnTo>
                  <a:lnTo>
                    <a:pt x="0" y="25"/>
                  </a:lnTo>
                  <a:lnTo>
                    <a:pt x="3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1" name="Freeform 66"/>
            <p:cNvSpPr>
              <a:spLocks/>
            </p:cNvSpPr>
            <p:nvPr userDrawn="1"/>
          </p:nvSpPr>
          <p:spPr bwMode="auto">
            <a:xfrm>
              <a:off x="2933975" y="5614590"/>
              <a:ext cx="140818" cy="124053"/>
            </a:xfrm>
            <a:custGeom>
              <a:avLst/>
              <a:gdLst/>
              <a:ahLst/>
              <a:cxnLst>
                <a:cxn ang="0">
                  <a:pos x="72" y="53"/>
                </a:cxn>
                <a:cxn ang="0">
                  <a:pos x="80" y="30"/>
                </a:cxn>
                <a:cxn ang="0">
                  <a:pos x="72" y="21"/>
                </a:cxn>
                <a:cxn ang="0">
                  <a:pos x="43" y="6"/>
                </a:cxn>
                <a:cxn ang="0">
                  <a:pos x="36" y="6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0" y="58"/>
                </a:cxn>
                <a:cxn ang="0">
                  <a:pos x="6" y="58"/>
                </a:cxn>
                <a:cxn ang="0">
                  <a:pos x="36" y="75"/>
                </a:cxn>
                <a:cxn ang="0">
                  <a:pos x="58" y="75"/>
                </a:cxn>
                <a:cxn ang="0">
                  <a:pos x="72" y="53"/>
                </a:cxn>
                <a:cxn ang="0">
                  <a:pos x="72" y="53"/>
                </a:cxn>
                <a:cxn ang="0">
                  <a:pos x="72" y="53"/>
                </a:cxn>
              </a:cxnLst>
              <a:rect l="0" t="0" r="r" b="b"/>
              <a:pathLst>
                <a:path w="80" h="75">
                  <a:moveTo>
                    <a:pt x="72" y="53"/>
                  </a:moveTo>
                  <a:lnTo>
                    <a:pt x="80" y="30"/>
                  </a:lnTo>
                  <a:lnTo>
                    <a:pt x="72" y="21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6" y="75"/>
                  </a:lnTo>
                  <a:lnTo>
                    <a:pt x="58" y="75"/>
                  </a:lnTo>
                  <a:lnTo>
                    <a:pt x="72" y="5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2" name="Freeform 67"/>
            <p:cNvSpPr>
              <a:spLocks/>
            </p:cNvSpPr>
            <p:nvPr userDrawn="1"/>
          </p:nvSpPr>
          <p:spPr bwMode="auto">
            <a:xfrm>
              <a:off x="2471037" y="4395562"/>
              <a:ext cx="36965" cy="4300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3" y="26"/>
                </a:cxn>
                <a:cxn ang="0">
                  <a:pos x="21" y="10"/>
                </a:cxn>
                <a:cxn ang="0">
                  <a:pos x="6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1" h="26">
                  <a:moveTo>
                    <a:pt x="0" y="10"/>
                  </a:moveTo>
                  <a:lnTo>
                    <a:pt x="13" y="26"/>
                  </a:lnTo>
                  <a:lnTo>
                    <a:pt x="21" y="1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3" name="Freeform 68"/>
            <p:cNvSpPr>
              <a:spLocks/>
            </p:cNvSpPr>
            <p:nvPr userDrawn="1"/>
          </p:nvSpPr>
          <p:spPr bwMode="auto">
            <a:xfrm>
              <a:off x="2319658" y="4271509"/>
              <a:ext cx="235869" cy="8601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7" y="22"/>
                </a:cxn>
                <a:cxn ang="0">
                  <a:pos x="22" y="6"/>
                </a:cxn>
                <a:cxn ang="0">
                  <a:pos x="44" y="13"/>
                </a:cxn>
                <a:cxn ang="0">
                  <a:pos x="35" y="13"/>
                </a:cxn>
                <a:cxn ang="0">
                  <a:pos x="44" y="13"/>
                </a:cxn>
                <a:cxn ang="0">
                  <a:pos x="77" y="22"/>
                </a:cxn>
                <a:cxn ang="0">
                  <a:pos x="86" y="45"/>
                </a:cxn>
                <a:cxn ang="0">
                  <a:pos x="99" y="45"/>
                </a:cxn>
                <a:cxn ang="0">
                  <a:pos x="94" y="52"/>
                </a:cxn>
                <a:cxn ang="0">
                  <a:pos x="134" y="52"/>
                </a:cxn>
                <a:cxn ang="0">
                  <a:pos x="127" y="45"/>
                </a:cxn>
                <a:cxn ang="0">
                  <a:pos x="121" y="45"/>
                </a:cxn>
                <a:cxn ang="0">
                  <a:pos x="121" y="28"/>
                </a:cxn>
                <a:cxn ang="0">
                  <a:pos x="44" y="0"/>
                </a:cxn>
                <a:cxn ang="0">
                  <a:pos x="14" y="6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134" h="52">
                  <a:moveTo>
                    <a:pt x="0" y="22"/>
                  </a:moveTo>
                  <a:lnTo>
                    <a:pt x="7" y="22"/>
                  </a:lnTo>
                  <a:lnTo>
                    <a:pt x="22" y="6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77" y="22"/>
                  </a:lnTo>
                  <a:lnTo>
                    <a:pt x="86" y="45"/>
                  </a:lnTo>
                  <a:lnTo>
                    <a:pt x="99" y="45"/>
                  </a:lnTo>
                  <a:lnTo>
                    <a:pt x="94" y="52"/>
                  </a:lnTo>
                  <a:lnTo>
                    <a:pt x="134" y="5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28"/>
                  </a:lnTo>
                  <a:lnTo>
                    <a:pt x="44" y="0"/>
                  </a:lnTo>
                  <a:lnTo>
                    <a:pt x="14" y="6"/>
                  </a:lnTo>
                  <a:lnTo>
                    <a:pt x="0" y="2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4" name="Freeform 69"/>
            <p:cNvSpPr>
              <a:spLocks/>
            </p:cNvSpPr>
            <p:nvPr userDrawn="1"/>
          </p:nvSpPr>
          <p:spPr bwMode="auto">
            <a:xfrm>
              <a:off x="2490400" y="4210310"/>
              <a:ext cx="4400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5" y="27"/>
                </a:cxn>
                <a:cxn ang="0">
                  <a:pos x="25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10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5" name="Freeform 70"/>
            <p:cNvSpPr>
              <a:spLocks/>
            </p:cNvSpPr>
            <p:nvPr userDrawn="1"/>
          </p:nvSpPr>
          <p:spPr bwMode="auto">
            <a:xfrm>
              <a:off x="2472798" y="4215272"/>
              <a:ext cx="38725" cy="56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"/>
                </a:cxn>
                <a:cxn ang="0">
                  <a:pos x="22" y="34"/>
                </a:cxn>
                <a:cxn ang="0">
                  <a:pos x="22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4">
                  <a:moveTo>
                    <a:pt x="0" y="0"/>
                  </a:moveTo>
                  <a:lnTo>
                    <a:pt x="0" y="10"/>
                  </a:lnTo>
                  <a:lnTo>
                    <a:pt x="22" y="34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6" name="Freeform 71"/>
            <p:cNvSpPr>
              <a:spLocks/>
            </p:cNvSpPr>
            <p:nvPr userDrawn="1"/>
          </p:nvSpPr>
          <p:spPr bwMode="auto">
            <a:xfrm>
              <a:off x="4891339" y="4031674"/>
              <a:ext cx="278115" cy="276225"/>
            </a:xfrm>
            <a:custGeom>
              <a:avLst/>
              <a:gdLst/>
              <a:ahLst/>
              <a:cxnLst>
                <a:cxn ang="0">
                  <a:pos x="158" y="151"/>
                </a:cxn>
                <a:cxn ang="0">
                  <a:pos x="127" y="167"/>
                </a:cxn>
                <a:cxn ang="0">
                  <a:pos x="122" y="158"/>
                </a:cxn>
                <a:cxn ang="0">
                  <a:pos x="7" y="158"/>
                </a:cxn>
                <a:cxn ang="0">
                  <a:pos x="7" y="52"/>
                </a:cxn>
                <a:cxn ang="0">
                  <a:pos x="0" y="37"/>
                </a:cxn>
                <a:cxn ang="0">
                  <a:pos x="7" y="0"/>
                </a:cxn>
                <a:cxn ang="0">
                  <a:pos x="7" y="15"/>
                </a:cxn>
                <a:cxn ang="0">
                  <a:pos x="35" y="15"/>
                </a:cxn>
                <a:cxn ang="0">
                  <a:pos x="57" y="24"/>
                </a:cxn>
                <a:cxn ang="0">
                  <a:pos x="92" y="15"/>
                </a:cxn>
                <a:cxn ang="0">
                  <a:pos x="101" y="15"/>
                </a:cxn>
                <a:cxn ang="0">
                  <a:pos x="101" y="24"/>
                </a:cxn>
                <a:cxn ang="0">
                  <a:pos x="116" y="15"/>
                </a:cxn>
                <a:cxn ang="0">
                  <a:pos x="116" y="24"/>
                </a:cxn>
                <a:cxn ang="0">
                  <a:pos x="127" y="15"/>
                </a:cxn>
                <a:cxn ang="0">
                  <a:pos x="136" y="47"/>
                </a:cxn>
                <a:cxn ang="0">
                  <a:pos x="127" y="76"/>
                </a:cxn>
                <a:cxn ang="0">
                  <a:pos x="116" y="30"/>
                </a:cxn>
                <a:cxn ang="0">
                  <a:pos x="116" y="47"/>
                </a:cxn>
                <a:cxn ang="0">
                  <a:pos x="158" y="151"/>
                </a:cxn>
                <a:cxn ang="0">
                  <a:pos x="158" y="151"/>
                </a:cxn>
                <a:cxn ang="0">
                  <a:pos x="158" y="151"/>
                </a:cxn>
              </a:cxnLst>
              <a:rect l="0" t="0" r="r" b="b"/>
              <a:pathLst>
                <a:path w="158" h="167">
                  <a:moveTo>
                    <a:pt x="158" y="151"/>
                  </a:moveTo>
                  <a:lnTo>
                    <a:pt x="127" y="167"/>
                  </a:lnTo>
                  <a:lnTo>
                    <a:pt x="122" y="158"/>
                  </a:lnTo>
                  <a:lnTo>
                    <a:pt x="7" y="158"/>
                  </a:lnTo>
                  <a:lnTo>
                    <a:pt x="7" y="52"/>
                  </a:lnTo>
                  <a:lnTo>
                    <a:pt x="0" y="37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5" y="15"/>
                  </a:lnTo>
                  <a:lnTo>
                    <a:pt x="57" y="24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1" y="24"/>
                  </a:lnTo>
                  <a:lnTo>
                    <a:pt x="116" y="15"/>
                  </a:lnTo>
                  <a:lnTo>
                    <a:pt x="116" y="24"/>
                  </a:lnTo>
                  <a:lnTo>
                    <a:pt x="127" y="15"/>
                  </a:lnTo>
                  <a:lnTo>
                    <a:pt x="136" y="47"/>
                  </a:lnTo>
                  <a:lnTo>
                    <a:pt x="127" y="76"/>
                  </a:lnTo>
                  <a:lnTo>
                    <a:pt x="116" y="30"/>
                  </a:lnTo>
                  <a:lnTo>
                    <a:pt x="116" y="47"/>
                  </a:lnTo>
                  <a:lnTo>
                    <a:pt x="158" y="1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7" name="Freeform 72"/>
            <p:cNvSpPr>
              <a:spLocks/>
            </p:cNvSpPr>
            <p:nvPr userDrawn="1"/>
          </p:nvSpPr>
          <p:spPr bwMode="auto">
            <a:xfrm>
              <a:off x="4546336" y="4010171"/>
              <a:ext cx="359085" cy="352310"/>
            </a:xfrm>
            <a:custGeom>
              <a:avLst/>
              <a:gdLst/>
              <a:ahLst/>
              <a:cxnLst>
                <a:cxn ang="0">
                  <a:pos x="29" y="156"/>
                </a:cxn>
                <a:cxn ang="0">
                  <a:pos x="20" y="134"/>
                </a:cxn>
                <a:cxn ang="0">
                  <a:pos x="15" y="134"/>
                </a:cxn>
                <a:cxn ang="0">
                  <a:pos x="0" y="112"/>
                </a:cxn>
                <a:cxn ang="0">
                  <a:pos x="8" y="97"/>
                </a:cxn>
                <a:cxn ang="0">
                  <a:pos x="8" y="62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8" y="38"/>
                </a:cxn>
                <a:cxn ang="0">
                  <a:pos x="8" y="28"/>
                </a:cxn>
                <a:cxn ang="0">
                  <a:pos x="20" y="8"/>
                </a:cxn>
                <a:cxn ang="0">
                  <a:pos x="20" y="0"/>
                </a:cxn>
                <a:cxn ang="0">
                  <a:pos x="40" y="0"/>
                </a:cxn>
                <a:cxn ang="0">
                  <a:pos x="64" y="8"/>
                </a:cxn>
                <a:cxn ang="0">
                  <a:pos x="85" y="8"/>
                </a:cxn>
                <a:cxn ang="0">
                  <a:pos x="85" y="28"/>
                </a:cxn>
                <a:cxn ang="0">
                  <a:pos x="134" y="43"/>
                </a:cxn>
                <a:cxn ang="0">
                  <a:pos x="141" y="38"/>
                </a:cxn>
                <a:cxn ang="0">
                  <a:pos x="141" y="17"/>
                </a:cxn>
                <a:cxn ang="0">
                  <a:pos x="163" y="0"/>
                </a:cxn>
                <a:cxn ang="0">
                  <a:pos x="184" y="8"/>
                </a:cxn>
                <a:cxn ang="0">
                  <a:pos x="184" y="17"/>
                </a:cxn>
                <a:cxn ang="0">
                  <a:pos x="204" y="17"/>
                </a:cxn>
                <a:cxn ang="0">
                  <a:pos x="199" y="50"/>
                </a:cxn>
                <a:cxn ang="0">
                  <a:pos x="204" y="67"/>
                </a:cxn>
                <a:cxn ang="0">
                  <a:pos x="204" y="200"/>
                </a:cxn>
                <a:cxn ang="0">
                  <a:pos x="199" y="208"/>
                </a:cxn>
                <a:cxn ang="0">
                  <a:pos x="191" y="213"/>
                </a:cxn>
                <a:cxn ang="0">
                  <a:pos x="94" y="156"/>
                </a:cxn>
                <a:cxn ang="0">
                  <a:pos x="70" y="163"/>
                </a:cxn>
                <a:cxn ang="0">
                  <a:pos x="64" y="156"/>
                </a:cxn>
                <a:cxn ang="0">
                  <a:pos x="29" y="156"/>
                </a:cxn>
                <a:cxn ang="0">
                  <a:pos x="29" y="156"/>
                </a:cxn>
                <a:cxn ang="0">
                  <a:pos x="29" y="156"/>
                </a:cxn>
              </a:cxnLst>
              <a:rect l="0" t="0" r="r" b="b"/>
              <a:pathLst>
                <a:path w="204" h="213">
                  <a:moveTo>
                    <a:pt x="29" y="156"/>
                  </a:moveTo>
                  <a:lnTo>
                    <a:pt x="20" y="134"/>
                  </a:lnTo>
                  <a:lnTo>
                    <a:pt x="15" y="134"/>
                  </a:lnTo>
                  <a:lnTo>
                    <a:pt x="0" y="112"/>
                  </a:lnTo>
                  <a:lnTo>
                    <a:pt x="8" y="97"/>
                  </a:lnTo>
                  <a:lnTo>
                    <a:pt x="8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5" y="8"/>
                  </a:lnTo>
                  <a:lnTo>
                    <a:pt x="85" y="28"/>
                  </a:lnTo>
                  <a:lnTo>
                    <a:pt x="134" y="43"/>
                  </a:lnTo>
                  <a:lnTo>
                    <a:pt x="141" y="38"/>
                  </a:lnTo>
                  <a:lnTo>
                    <a:pt x="141" y="17"/>
                  </a:lnTo>
                  <a:lnTo>
                    <a:pt x="163" y="0"/>
                  </a:lnTo>
                  <a:lnTo>
                    <a:pt x="184" y="8"/>
                  </a:lnTo>
                  <a:lnTo>
                    <a:pt x="184" y="17"/>
                  </a:lnTo>
                  <a:lnTo>
                    <a:pt x="204" y="17"/>
                  </a:lnTo>
                  <a:lnTo>
                    <a:pt x="199" y="50"/>
                  </a:lnTo>
                  <a:lnTo>
                    <a:pt x="204" y="67"/>
                  </a:lnTo>
                  <a:lnTo>
                    <a:pt x="204" y="200"/>
                  </a:lnTo>
                  <a:lnTo>
                    <a:pt x="199" y="208"/>
                  </a:lnTo>
                  <a:lnTo>
                    <a:pt x="191" y="213"/>
                  </a:lnTo>
                  <a:lnTo>
                    <a:pt x="94" y="156"/>
                  </a:lnTo>
                  <a:lnTo>
                    <a:pt x="70" y="163"/>
                  </a:lnTo>
                  <a:lnTo>
                    <a:pt x="64" y="156"/>
                  </a:lnTo>
                  <a:lnTo>
                    <a:pt x="29" y="1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8" name="Freeform 73"/>
            <p:cNvSpPr>
              <a:spLocks/>
            </p:cNvSpPr>
            <p:nvPr userDrawn="1"/>
          </p:nvSpPr>
          <p:spPr bwMode="auto">
            <a:xfrm>
              <a:off x="4118603" y="3887772"/>
              <a:ext cx="484060" cy="474709"/>
            </a:xfrm>
            <a:custGeom>
              <a:avLst/>
              <a:gdLst/>
              <a:ahLst/>
              <a:cxnLst>
                <a:cxn ang="0">
                  <a:pos x="87" y="33"/>
                </a:cxn>
                <a:cxn ang="0">
                  <a:pos x="94" y="33"/>
                </a:cxn>
                <a:cxn ang="0">
                  <a:pos x="101" y="79"/>
                </a:cxn>
                <a:cxn ang="0">
                  <a:pos x="65" y="87"/>
                </a:cxn>
                <a:cxn ang="0">
                  <a:pos x="65" y="101"/>
                </a:cxn>
                <a:cxn ang="0">
                  <a:pos x="0" y="138"/>
                </a:cxn>
                <a:cxn ang="0">
                  <a:pos x="0" y="163"/>
                </a:cxn>
                <a:cxn ang="0">
                  <a:pos x="129" y="257"/>
                </a:cxn>
                <a:cxn ang="0">
                  <a:pos x="136" y="274"/>
                </a:cxn>
                <a:cxn ang="0">
                  <a:pos x="166" y="287"/>
                </a:cxn>
                <a:cxn ang="0">
                  <a:pos x="188" y="287"/>
                </a:cxn>
                <a:cxn ang="0">
                  <a:pos x="275" y="228"/>
                </a:cxn>
                <a:cxn ang="0">
                  <a:pos x="265" y="207"/>
                </a:cxn>
                <a:cxn ang="0">
                  <a:pos x="260" y="207"/>
                </a:cxn>
                <a:cxn ang="0">
                  <a:pos x="243" y="185"/>
                </a:cxn>
                <a:cxn ang="0">
                  <a:pos x="251" y="170"/>
                </a:cxn>
                <a:cxn ang="0">
                  <a:pos x="251" y="134"/>
                </a:cxn>
                <a:cxn ang="0">
                  <a:pos x="243" y="124"/>
                </a:cxn>
                <a:cxn ang="0">
                  <a:pos x="243" y="87"/>
                </a:cxn>
                <a:cxn ang="0">
                  <a:pos x="221" y="79"/>
                </a:cxn>
                <a:cxn ang="0">
                  <a:pos x="215" y="65"/>
                </a:cxn>
                <a:cxn ang="0">
                  <a:pos x="230" y="42"/>
                </a:cxn>
                <a:cxn ang="0">
                  <a:pos x="221" y="6"/>
                </a:cxn>
                <a:cxn ang="0">
                  <a:pos x="230" y="0"/>
                </a:cxn>
                <a:cxn ang="0">
                  <a:pos x="221" y="6"/>
                </a:cxn>
                <a:cxn ang="0">
                  <a:pos x="201" y="0"/>
                </a:cxn>
                <a:cxn ang="0">
                  <a:pos x="188" y="6"/>
                </a:cxn>
                <a:cxn ang="0">
                  <a:pos x="173" y="0"/>
                </a:cxn>
                <a:cxn ang="0">
                  <a:pos x="151" y="6"/>
                </a:cxn>
                <a:cxn ang="0">
                  <a:pos x="129" y="6"/>
                </a:cxn>
                <a:cxn ang="0">
                  <a:pos x="87" y="33"/>
                </a:cxn>
                <a:cxn ang="0">
                  <a:pos x="87" y="33"/>
                </a:cxn>
                <a:cxn ang="0">
                  <a:pos x="87" y="33"/>
                </a:cxn>
              </a:cxnLst>
              <a:rect l="0" t="0" r="r" b="b"/>
              <a:pathLst>
                <a:path w="275" h="287">
                  <a:moveTo>
                    <a:pt x="87" y="33"/>
                  </a:moveTo>
                  <a:lnTo>
                    <a:pt x="94" y="33"/>
                  </a:lnTo>
                  <a:lnTo>
                    <a:pt x="101" y="79"/>
                  </a:lnTo>
                  <a:lnTo>
                    <a:pt x="65" y="87"/>
                  </a:lnTo>
                  <a:lnTo>
                    <a:pt x="65" y="101"/>
                  </a:lnTo>
                  <a:lnTo>
                    <a:pt x="0" y="138"/>
                  </a:lnTo>
                  <a:lnTo>
                    <a:pt x="0" y="163"/>
                  </a:lnTo>
                  <a:lnTo>
                    <a:pt x="129" y="257"/>
                  </a:lnTo>
                  <a:lnTo>
                    <a:pt x="136" y="274"/>
                  </a:lnTo>
                  <a:lnTo>
                    <a:pt x="166" y="287"/>
                  </a:lnTo>
                  <a:lnTo>
                    <a:pt x="188" y="287"/>
                  </a:lnTo>
                  <a:lnTo>
                    <a:pt x="275" y="228"/>
                  </a:lnTo>
                  <a:lnTo>
                    <a:pt x="265" y="207"/>
                  </a:lnTo>
                  <a:lnTo>
                    <a:pt x="260" y="207"/>
                  </a:lnTo>
                  <a:lnTo>
                    <a:pt x="243" y="185"/>
                  </a:lnTo>
                  <a:lnTo>
                    <a:pt x="251" y="170"/>
                  </a:lnTo>
                  <a:lnTo>
                    <a:pt x="251" y="134"/>
                  </a:lnTo>
                  <a:lnTo>
                    <a:pt x="243" y="124"/>
                  </a:lnTo>
                  <a:lnTo>
                    <a:pt x="243" y="87"/>
                  </a:lnTo>
                  <a:lnTo>
                    <a:pt x="221" y="79"/>
                  </a:lnTo>
                  <a:lnTo>
                    <a:pt x="215" y="65"/>
                  </a:lnTo>
                  <a:lnTo>
                    <a:pt x="230" y="42"/>
                  </a:lnTo>
                  <a:lnTo>
                    <a:pt x="221" y="6"/>
                  </a:lnTo>
                  <a:lnTo>
                    <a:pt x="230" y="0"/>
                  </a:lnTo>
                  <a:lnTo>
                    <a:pt x="221" y="6"/>
                  </a:lnTo>
                  <a:lnTo>
                    <a:pt x="201" y="0"/>
                  </a:lnTo>
                  <a:lnTo>
                    <a:pt x="188" y="6"/>
                  </a:lnTo>
                  <a:lnTo>
                    <a:pt x="173" y="0"/>
                  </a:lnTo>
                  <a:lnTo>
                    <a:pt x="151" y="6"/>
                  </a:lnTo>
                  <a:lnTo>
                    <a:pt x="129" y="6"/>
                  </a:lnTo>
                  <a:lnTo>
                    <a:pt x="87" y="3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299" name="Freeform 74"/>
            <p:cNvSpPr>
              <a:spLocks/>
            </p:cNvSpPr>
            <p:nvPr userDrawn="1"/>
          </p:nvSpPr>
          <p:spPr bwMode="auto">
            <a:xfrm>
              <a:off x="4030592" y="4215272"/>
              <a:ext cx="392529" cy="383737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79" y="61"/>
                </a:cxn>
                <a:cxn ang="0">
                  <a:pos x="186" y="76"/>
                </a:cxn>
                <a:cxn ang="0">
                  <a:pos x="216" y="91"/>
                </a:cxn>
                <a:cxn ang="0">
                  <a:pos x="223" y="91"/>
                </a:cxn>
                <a:cxn ang="0">
                  <a:pos x="223" y="136"/>
                </a:cxn>
                <a:cxn ang="0">
                  <a:pos x="216" y="150"/>
                </a:cxn>
                <a:cxn ang="0">
                  <a:pos x="151" y="158"/>
                </a:cxn>
                <a:cxn ang="0">
                  <a:pos x="137" y="173"/>
                </a:cxn>
                <a:cxn ang="0">
                  <a:pos x="115" y="180"/>
                </a:cxn>
                <a:cxn ang="0">
                  <a:pos x="94" y="225"/>
                </a:cxn>
                <a:cxn ang="0">
                  <a:pos x="87" y="232"/>
                </a:cxn>
                <a:cxn ang="0">
                  <a:pos x="72" y="225"/>
                </a:cxn>
                <a:cxn ang="0">
                  <a:pos x="65" y="232"/>
                </a:cxn>
                <a:cxn ang="0">
                  <a:pos x="57" y="232"/>
                </a:cxn>
                <a:cxn ang="0">
                  <a:pos x="42" y="197"/>
                </a:cxn>
                <a:cxn ang="0">
                  <a:pos x="22" y="204"/>
                </a:cxn>
                <a:cxn ang="0">
                  <a:pos x="7" y="204"/>
                </a:cxn>
                <a:cxn ang="0">
                  <a:pos x="13" y="197"/>
                </a:cxn>
                <a:cxn ang="0">
                  <a:pos x="0" y="158"/>
                </a:cxn>
                <a:cxn ang="0">
                  <a:pos x="13" y="150"/>
                </a:cxn>
                <a:cxn ang="0">
                  <a:pos x="22" y="158"/>
                </a:cxn>
                <a:cxn ang="0">
                  <a:pos x="27" y="150"/>
                </a:cxn>
                <a:cxn ang="0">
                  <a:pos x="94" y="150"/>
                </a:cxn>
                <a:cxn ang="0">
                  <a:pos x="72" y="0"/>
                </a:cxn>
                <a:cxn ang="0">
                  <a:pos x="100" y="0"/>
                </a:cxn>
                <a:cxn ang="0">
                  <a:pos x="100" y="0"/>
                </a:cxn>
              </a:cxnLst>
              <a:rect l="0" t="0" r="r" b="b"/>
              <a:pathLst>
                <a:path w="223" h="232">
                  <a:moveTo>
                    <a:pt x="100" y="0"/>
                  </a:moveTo>
                  <a:lnTo>
                    <a:pt x="179" y="61"/>
                  </a:lnTo>
                  <a:lnTo>
                    <a:pt x="186" y="76"/>
                  </a:lnTo>
                  <a:lnTo>
                    <a:pt x="216" y="91"/>
                  </a:lnTo>
                  <a:lnTo>
                    <a:pt x="223" y="91"/>
                  </a:lnTo>
                  <a:lnTo>
                    <a:pt x="223" y="136"/>
                  </a:lnTo>
                  <a:lnTo>
                    <a:pt x="216" y="150"/>
                  </a:lnTo>
                  <a:lnTo>
                    <a:pt x="151" y="158"/>
                  </a:lnTo>
                  <a:lnTo>
                    <a:pt x="137" y="173"/>
                  </a:lnTo>
                  <a:lnTo>
                    <a:pt x="115" y="180"/>
                  </a:lnTo>
                  <a:lnTo>
                    <a:pt x="94" y="225"/>
                  </a:lnTo>
                  <a:lnTo>
                    <a:pt x="87" y="232"/>
                  </a:lnTo>
                  <a:lnTo>
                    <a:pt x="72" y="225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42" y="197"/>
                  </a:lnTo>
                  <a:lnTo>
                    <a:pt x="22" y="204"/>
                  </a:lnTo>
                  <a:lnTo>
                    <a:pt x="7" y="204"/>
                  </a:lnTo>
                  <a:lnTo>
                    <a:pt x="13" y="197"/>
                  </a:lnTo>
                  <a:lnTo>
                    <a:pt x="0" y="158"/>
                  </a:lnTo>
                  <a:lnTo>
                    <a:pt x="13" y="150"/>
                  </a:lnTo>
                  <a:lnTo>
                    <a:pt x="22" y="158"/>
                  </a:lnTo>
                  <a:lnTo>
                    <a:pt x="27" y="150"/>
                  </a:lnTo>
                  <a:lnTo>
                    <a:pt x="94" y="150"/>
                  </a:lnTo>
                  <a:lnTo>
                    <a:pt x="72" y="0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0" name="Freeform 75"/>
            <p:cNvSpPr>
              <a:spLocks/>
            </p:cNvSpPr>
            <p:nvPr userDrawn="1"/>
          </p:nvSpPr>
          <p:spPr bwMode="auto">
            <a:xfrm>
              <a:off x="4122123" y="4590739"/>
              <a:ext cx="149619" cy="147210"/>
            </a:xfrm>
            <a:custGeom>
              <a:avLst/>
              <a:gdLst/>
              <a:ahLst/>
              <a:cxnLst>
                <a:cxn ang="0">
                  <a:pos x="77" y="74"/>
                </a:cxn>
                <a:cxn ang="0">
                  <a:pos x="77" y="54"/>
                </a:cxn>
                <a:cxn ang="0">
                  <a:pos x="85" y="32"/>
                </a:cxn>
                <a:cxn ang="0">
                  <a:pos x="77" y="17"/>
                </a:cxn>
                <a:cxn ang="0">
                  <a:pos x="63" y="8"/>
                </a:cxn>
                <a:cxn ang="0">
                  <a:pos x="48" y="8"/>
                </a:cxn>
                <a:cxn ang="0">
                  <a:pos x="42" y="0"/>
                </a:cxn>
                <a:cxn ang="0">
                  <a:pos x="37" y="8"/>
                </a:cxn>
                <a:cxn ang="0">
                  <a:pos x="20" y="0"/>
                </a:cxn>
                <a:cxn ang="0">
                  <a:pos x="15" y="8"/>
                </a:cxn>
                <a:cxn ang="0">
                  <a:pos x="6" y="8"/>
                </a:cxn>
                <a:cxn ang="0">
                  <a:pos x="6" y="47"/>
                </a:cxn>
                <a:cxn ang="0">
                  <a:pos x="0" y="47"/>
                </a:cxn>
                <a:cxn ang="0">
                  <a:pos x="0" y="62"/>
                </a:cxn>
                <a:cxn ang="0">
                  <a:pos x="15" y="69"/>
                </a:cxn>
                <a:cxn ang="0">
                  <a:pos x="15" y="89"/>
                </a:cxn>
                <a:cxn ang="0">
                  <a:pos x="37" y="74"/>
                </a:cxn>
                <a:cxn ang="0">
                  <a:pos x="77" y="74"/>
                </a:cxn>
                <a:cxn ang="0">
                  <a:pos x="77" y="74"/>
                </a:cxn>
              </a:cxnLst>
              <a:rect l="0" t="0" r="r" b="b"/>
              <a:pathLst>
                <a:path w="85" h="89">
                  <a:moveTo>
                    <a:pt x="77" y="74"/>
                  </a:moveTo>
                  <a:lnTo>
                    <a:pt x="77" y="54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3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6" y="8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15" y="69"/>
                  </a:lnTo>
                  <a:lnTo>
                    <a:pt x="15" y="89"/>
                  </a:lnTo>
                  <a:lnTo>
                    <a:pt x="37" y="74"/>
                  </a:lnTo>
                  <a:lnTo>
                    <a:pt x="77" y="7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1" name="Freeform 76"/>
            <p:cNvSpPr>
              <a:spLocks/>
            </p:cNvSpPr>
            <p:nvPr userDrawn="1"/>
          </p:nvSpPr>
          <p:spPr bwMode="auto">
            <a:xfrm>
              <a:off x="4261181" y="4569237"/>
              <a:ext cx="80970" cy="143901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46" y="65"/>
                </a:cxn>
                <a:cxn ang="0">
                  <a:pos x="46" y="74"/>
                </a:cxn>
                <a:cxn ang="0">
                  <a:pos x="8" y="87"/>
                </a:cxn>
                <a:cxn ang="0">
                  <a:pos x="0" y="87"/>
                </a:cxn>
                <a:cxn ang="0">
                  <a:pos x="0" y="65"/>
                </a:cxn>
                <a:cxn ang="0">
                  <a:pos x="8" y="43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46" h="87">
                  <a:moveTo>
                    <a:pt x="0" y="3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6" y="65"/>
                  </a:lnTo>
                  <a:lnTo>
                    <a:pt x="46" y="74"/>
                  </a:lnTo>
                  <a:lnTo>
                    <a:pt x="8" y="87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2" name="Freeform 77"/>
            <p:cNvSpPr>
              <a:spLocks/>
            </p:cNvSpPr>
            <p:nvPr userDrawn="1"/>
          </p:nvSpPr>
          <p:spPr bwMode="auto">
            <a:xfrm>
              <a:off x="4519933" y="4787570"/>
              <a:ext cx="139057" cy="153826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35" y="17"/>
                </a:cxn>
                <a:cxn ang="0">
                  <a:pos x="35" y="0"/>
                </a:cxn>
                <a:cxn ang="0">
                  <a:pos x="64" y="0"/>
                </a:cxn>
                <a:cxn ang="0">
                  <a:pos x="64" y="17"/>
                </a:cxn>
                <a:cxn ang="0">
                  <a:pos x="70" y="9"/>
                </a:cxn>
                <a:cxn ang="0">
                  <a:pos x="79" y="17"/>
                </a:cxn>
                <a:cxn ang="0">
                  <a:pos x="79" y="64"/>
                </a:cxn>
                <a:cxn ang="0">
                  <a:pos x="57" y="64"/>
                </a:cxn>
                <a:cxn ang="0">
                  <a:pos x="45" y="73"/>
                </a:cxn>
                <a:cxn ang="0">
                  <a:pos x="45" y="78"/>
                </a:cxn>
                <a:cxn ang="0">
                  <a:pos x="35" y="78"/>
                </a:cxn>
                <a:cxn ang="0">
                  <a:pos x="35" y="93"/>
                </a:cxn>
                <a:cxn ang="0">
                  <a:pos x="0" y="47"/>
                </a:cxn>
                <a:cxn ang="0">
                  <a:pos x="15" y="32"/>
                </a:cxn>
                <a:cxn ang="0">
                  <a:pos x="15" y="26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2" y="17"/>
                </a:cxn>
              </a:cxnLst>
              <a:rect l="0" t="0" r="r" b="b"/>
              <a:pathLst>
                <a:path w="79" h="93">
                  <a:moveTo>
                    <a:pt x="22" y="17"/>
                  </a:moveTo>
                  <a:lnTo>
                    <a:pt x="35" y="17"/>
                  </a:lnTo>
                  <a:lnTo>
                    <a:pt x="35" y="0"/>
                  </a:lnTo>
                  <a:lnTo>
                    <a:pt x="64" y="0"/>
                  </a:lnTo>
                  <a:lnTo>
                    <a:pt x="64" y="17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79" y="64"/>
                  </a:lnTo>
                  <a:lnTo>
                    <a:pt x="57" y="64"/>
                  </a:lnTo>
                  <a:lnTo>
                    <a:pt x="45" y="73"/>
                  </a:lnTo>
                  <a:lnTo>
                    <a:pt x="45" y="78"/>
                  </a:lnTo>
                  <a:lnTo>
                    <a:pt x="35" y="78"/>
                  </a:lnTo>
                  <a:lnTo>
                    <a:pt x="35" y="93"/>
                  </a:lnTo>
                  <a:lnTo>
                    <a:pt x="0" y="47"/>
                  </a:lnTo>
                  <a:lnTo>
                    <a:pt x="15" y="32"/>
                  </a:lnTo>
                  <a:lnTo>
                    <a:pt x="15" y="26"/>
                  </a:lnTo>
                  <a:lnTo>
                    <a:pt x="22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3" name="Freeform 78"/>
            <p:cNvSpPr>
              <a:spLocks/>
            </p:cNvSpPr>
            <p:nvPr userDrawn="1"/>
          </p:nvSpPr>
          <p:spPr bwMode="auto">
            <a:xfrm>
              <a:off x="4523453" y="4516307"/>
              <a:ext cx="184823" cy="282841"/>
            </a:xfrm>
            <a:custGeom>
              <a:avLst/>
              <a:gdLst/>
              <a:ahLst/>
              <a:cxnLst>
                <a:cxn ang="0">
                  <a:pos x="0" y="119"/>
                </a:cxn>
                <a:cxn ang="0">
                  <a:pos x="21" y="97"/>
                </a:cxn>
                <a:cxn ang="0">
                  <a:pos x="26" y="97"/>
                </a:cxn>
                <a:cxn ang="0">
                  <a:pos x="33" y="106"/>
                </a:cxn>
                <a:cxn ang="0">
                  <a:pos x="43" y="97"/>
                </a:cxn>
                <a:cxn ang="0">
                  <a:pos x="62" y="69"/>
                </a:cxn>
                <a:cxn ang="0">
                  <a:pos x="75" y="23"/>
                </a:cxn>
                <a:cxn ang="0">
                  <a:pos x="75" y="0"/>
                </a:cxn>
                <a:cxn ang="0">
                  <a:pos x="75" y="16"/>
                </a:cxn>
                <a:cxn ang="0">
                  <a:pos x="97" y="52"/>
                </a:cxn>
                <a:cxn ang="0">
                  <a:pos x="75" y="52"/>
                </a:cxn>
                <a:cxn ang="0">
                  <a:pos x="75" y="60"/>
                </a:cxn>
                <a:cxn ang="0">
                  <a:pos x="97" y="90"/>
                </a:cxn>
                <a:cxn ang="0">
                  <a:pos x="75" y="112"/>
                </a:cxn>
                <a:cxn ang="0">
                  <a:pos x="83" y="119"/>
                </a:cxn>
                <a:cxn ang="0">
                  <a:pos x="105" y="149"/>
                </a:cxn>
                <a:cxn ang="0">
                  <a:pos x="105" y="171"/>
                </a:cxn>
                <a:cxn ang="0">
                  <a:pos x="21" y="163"/>
                </a:cxn>
                <a:cxn ang="0">
                  <a:pos x="21" y="149"/>
                </a:cxn>
                <a:cxn ang="0">
                  <a:pos x="13" y="143"/>
                </a:cxn>
                <a:cxn ang="0">
                  <a:pos x="0" y="134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19"/>
                </a:cxn>
              </a:cxnLst>
              <a:rect l="0" t="0" r="r" b="b"/>
              <a:pathLst>
                <a:path w="105" h="171">
                  <a:moveTo>
                    <a:pt x="0" y="119"/>
                  </a:moveTo>
                  <a:lnTo>
                    <a:pt x="21" y="97"/>
                  </a:lnTo>
                  <a:lnTo>
                    <a:pt x="26" y="97"/>
                  </a:lnTo>
                  <a:lnTo>
                    <a:pt x="33" y="106"/>
                  </a:lnTo>
                  <a:lnTo>
                    <a:pt x="43" y="97"/>
                  </a:lnTo>
                  <a:lnTo>
                    <a:pt x="62" y="69"/>
                  </a:lnTo>
                  <a:lnTo>
                    <a:pt x="75" y="23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97" y="52"/>
                  </a:lnTo>
                  <a:lnTo>
                    <a:pt x="75" y="52"/>
                  </a:lnTo>
                  <a:lnTo>
                    <a:pt x="75" y="60"/>
                  </a:lnTo>
                  <a:lnTo>
                    <a:pt x="97" y="90"/>
                  </a:lnTo>
                  <a:lnTo>
                    <a:pt x="75" y="112"/>
                  </a:lnTo>
                  <a:lnTo>
                    <a:pt x="83" y="119"/>
                  </a:lnTo>
                  <a:lnTo>
                    <a:pt x="105" y="149"/>
                  </a:lnTo>
                  <a:lnTo>
                    <a:pt x="105" y="171"/>
                  </a:lnTo>
                  <a:lnTo>
                    <a:pt x="21" y="163"/>
                  </a:lnTo>
                  <a:lnTo>
                    <a:pt x="21" y="149"/>
                  </a:lnTo>
                  <a:lnTo>
                    <a:pt x="13" y="143"/>
                  </a:lnTo>
                  <a:lnTo>
                    <a:pt x="0" y="134"/>
                  </a:lnTo>
                  <a:lnTo>
                    <a:pt x="0" y="1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4" name="Freeform 79"/>
            <p:cNvSpPr>
              <a:spLocks/>
            </p:cNvSpPr>
            <p:nvPr userDrawn="1"/>
          </p:nvSpPr>
          <p:spPr bwMode="auto">
            <a:xfrm>
              <a:off x="4384396" y="4499767"/>
              <a:ext cx="274594" cy="238182"/>
            </a:xfrm>
            <a:custGeom>
              <a:avLst/>
              <a:gdLst/>
              <a:ahLst/>
              <a:cxnLst>
                <a:cxn ang="0">
                  <a:pos x="79" y="129"/>
                </a:cxn>
                <a:cxn ang="0">
                  <a:pos x="100" y="107"/>
                </a:cxn>
                <a:cxn ang="0">
                  <a:pos x="107" y="107"/>
                </a:cxn>
                <a:cxn ang="0">
                  <a:pos x="114" y="117"/>
                </a:cxn>
                <a:cxn ang="0">
                  <a:pos x="142" y="77"/>
                </a:cxn>
                <a:cxn ang="0">
                  <a:pos x="156" y="32"/>
                </a:cxn>
                <a:cxn ang="0">
                  <a:pos x="156" y="8"/>
                </a:cxn>
                <a:cxn ang="0">
                  <a:pos x="151" y="0"/>
                </a:cxn>
                <a:cxn ang="0">
                  <a:pos x="142" y="0"/>
                </a:cxn>
                <a:cxn ang="0">
                  <a:pos x="134" y="8"/>
                </a:cxn>
                <a:cxn ang="0">
                  <a:pos x="107" y="8"/>
                </a:cxn>
                <a:cxn ang="0">
                  <a:pos x="94" y="23"/>
                </a:cxn>
                <a:cxn ang="0">
                  <a:pos x="72" y="8"/>
                </a:cxn>
                <a:cxn ang="0">
                  <a:pos x="64" y="8"/>
                </a:cxn>
                <a:cxn ang="0">
                  <a:pos x="37" y="0"/>
                </a:cxn>
                <a:cxn ang="0">
                  <a:pos x="30" y="0"/>
                </a:cxn>
                <a:cxn ang="0">
                  <a:pos x="13" y="23"/>
                </a:cxn>
                <a:cxn ang="0">
                  <a:pos x="13" y="53"/>
                </a:cxn>
                <a:cxn ang="0">
                  <a:pos x="0" y="84"/>
                </a:cxn>
                <a:cxn ang="0">
                  <a:pos x="0" y="117"/>
                </a:cxn>
                <a:cxn ang="0">
                  <a:pos x="30" y="117"/>
                </a:cxn>
                <a:cxn ang="0">
                  <a:pos x="30" y="124"/>
                </a:cxn>
                <a:cxn ang="0">
                  <a:pos x="37" y="144"/>
                </a:cxn>
                <a:cxn ang="0">
                  <a:pos x="79" y="144"/>
                </a:cxn>
                <a:cxn ang="0">
                  <a:pos x="79" y="129"/>
                </a:cxn>
                <a:cxn ang="0">
                  <a:pos x="79" y="129"/>
                </a:cxn>
                <a:cxn ang="0">
                  <a:pos x="79" y="129"/>
                </a:cxn>
              </a:cxnLst>
              <a:rect l="0" t="0" r="r" b="b"/>
              <a:pathLst>
                <a:path w="156" h="144">
                  <a:moveTo>
                    <a:pt x="79" y="129"/>
                  </a:moveTo>
                  <a:lnTo>
                    <a:pt x="100" y="107"/>
                  </a:lnTo>
                  <a:lnTo>
                    <a:pt x="107" y="107"/>
                  </a:lnTo>
                  <a:lnTo>
                    <a:pt x="114" y="117"/>
                  </a:lnTo>
                  <a:lnTo>
                    <a:pt x="142" y="77"/>
                  </a:lnTo>
                  <a:lnTo>
                    <a:pt x="156" y="32"/>
                  </a:lnTo>
                  <a:lnTo>
                    <a:pt x="156" y="8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107" y="8"/>
                  </a:lnTo>
                  <a:lnTo>
                    <a:pt x="94" y="23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3" y="23"/>
                  </a:lnTo>
                  <a:lnTo>
                    <a:pt x="13" y="53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30" y="117"/>
                  </a:lnTo>
                  <a:lnTo>
                    <a:pt x="30" y="124"/>
                  </a:lnTo>
                  <a:lnTo>
                    <a:pt x="37" y="144"/>
                  </a:lnTo>
                  <a:lnTo>
                    <a:pt x="79" y="144"/>
                  </a:lnTo>
                  <a:lnTo>
                    <a:pt x="79" y="12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5" name="Freeform 80"/>
            <p:cNvSpPr>
              <a:spLocks/>
            </p:cNvSpPr>
            <p:nvPr userDrawn="1"/>
          </p:nvSpPr>
          <p:spPr bwMode="auto">
            <a:xfrm>
              <a:off x="4328069" y="4271509"/>
              <a:ext cx="380207" cy="282841"/>
            </a:xfrm>
            <a:custGeom>
              <a:avLst/>
              <a:gdLst/>
              <a:ahLst/>
              <a:cxnLst>
                <a:cxn ang="0">
                  <a:pos x="181" y="141"/>
                </a:cxn>
                <a:cxn ang="0">
                  <a:pos x="181" y="131"/>
                </a:cxn>
                <a:cxn ang="0">
                  <a:pos x="208" y="94"/>
                </a:cxn>
                <a:cxn ang="0">
                  <a:pos x="216" y="43"/>
                </a:cxn>
                <a:cxn ang="0">
                  <a:pos x="194" y="20"/>
                </a:cxn>
                <a:cxn ang="0">
                  <a:pos x="194" y="6"/>
                </a:cxn>
                <a:cxn ang="0">
                  <a:pos x="184" y="0"/>
                </a:cxn>
                <a:cxn ang="0">
                  <a:pos x="153" y="0"/>
                </a:cxn>
                <a:cxn ang="0">
                  <a:pos x="65" y="59"/>
                </a:cxn>
                <a:cxn ang="0">
                  <a:pos x="50" y="59"/>
                </a:cxn>
                <a:cxn ang="0">
                  <a:pos x="50" y="104"/>
                </a:cxn>
                <a:cxn ang="0">
                  <a:pos x="44" y="116"/>
                </a:cxn>
                <a:cxn ang="0">
                  <a:pos x="0" y="124"/>
                </a:cxn>
                <a:cxn ang="0">
                  <a:pos x="0" y="141"/>
                </a:cxn>
                <a:cxn ang="0">
                  <a:pos x="15" y="163"/>
                </a:cxn>
                <a:cxn ang="0">
                  <a:pos x="22" y="163"/>
                </a:cxn>
                <a:cxn ang="0">
                  <a:pos x="22" y="171"/>
                </a:cxn>
                <a:cxn ang="0">
                  <a:pos x="22" y="163"/>
                </a:cxn>
                <a:cxn ang="0">
                  <a:pos x="30" y="163"/>
                </a:cxn>
                <a:cxn ang="0">
                  <a:pos x="44" y="171"/>
                </a:cxn>
                <a:cxn ang="0">
                  <a:pos x="44" y="163"/>
                </a:cxn>
                <a:cxn ang="0">
                  <a:pos x="59" y="141"/>
                </a:cxn>
                <a:cxn ang="0">
                  <a:pos x="101" y="146"/>
                </a:cxn>
                <a:cxn ang="0">
                  <a:pos x="122" y="163"/>
                </a:cxn>
                <a:cxn ang="0">
                  <a:pos x="136" y="146"/>
                </a:cxn>
                <a:cxn ang="0">
                  <a:pos x="166" y="146"/>
                </a:cxn>
                <a:cxn ang="0">
                  <a:pos x="173" y="141"/>
                </a:cxn>
                <a:cxn ang="0">
                  <a:pos x="181" y="141"/>
                </a:cxn>
                <a:cxn ang="0">
                  <a:pos x="181" y="141"/>
                </a:cxn>
              </a:cxnLst>
              <a:rect l="0" t="0" r="r" b="b"/>
              <a:pathLst>
                <a:path w="216" h="171">
                  <a:moveTo>
                    <a:pt x="181" y="141"/>
                  </a:moveTo>
                  <a:lnTo>
                    <a:pt x="181" y="131"/>
                  </a:lnTo>
                  <a:lnTo>
                    <a:pt x="208" y="94"/>
                  </a:lnTo>
                  <a:lnTo>
                    <a:pt x="216" y="43"/>
                  </a:lnTo>
                  <a:lnTo>
                    <a:pt x="194" y="20"/>
                  </a:lnTo>
                  <a:lnTo>
                    <a:pt x="194" y="6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65" y="59"/>
                  </a:lnTo>
                  <a:lnTo>
                    <a:pt x="50" y="59"/>
                  </a:lnTo>
                  <a:lnTo>
                    <a:pt x="50" y="104"/>
                  </a:lnTo>
                  <a:lnTo>
                    <a:pt x="44" y="116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30" y="163"/>
                  </a:lnTo>
                  <a:lnTo>
                    <a:pt x="44" y="171"/>
                  </a:lnTo>
                  <a:lnTo>
                    <a:pt x="44" y="163"/>
                  </a:lnTo>
                  <a:lnTo>
                    <a:pt x="59" y="141"/>
                  </a:lnTo>
                  <a:lnTo>
                    <a:pt x="101" y="146"/>
                  </a:lnTo>
                  <a:lnTo>
                    <a:pt x="122" y="163"/>
                  </a:lnTo>
                  <a:lnTo>
                    <a:pt x="136" y="146"/>
                  </a:lnTo>
                  <a:lnTo>
                    <a:pt x="166" y="146"/>
                  </a:lnTo>
                  <a:lnTo>
                    <a:pt x="173" y="141"/>
                  </a:lnTo>
                  <a:lnTo>
                    <a:pt x="181" y="14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6" name="Freeform 81"/>
            <p:cNvSpPr>
              <a:spLocks/>
            </p:cNvSpPr>
            <p:nvPr userDrawn="1"/>
          </p:nvSpPr>
          <p:spPr bwMode="auto">
            <a:xfrm>
              <a:off x="4641388" y="4271509"/>
              <a:ext cx="241150" cy="392007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15" y="22"/>
                </a:cxn>
                <a:cxn ang="0">
                  <a:pos x="38" y="43"/>
                </a:cxn>
                <a:cxn ang="0">
                  <a:pos x="30" y="96"/>
                </a:cxn>
                <a:cxn ang="0">
                  <a:pos x="0" y="131"/>
                </a:cxn>
                <a:cxn ang="0">
                  <a:pos x="0" y="139"/>
                </a:cxn>
                <a:cxn ang="0">
                  <a:pos x="6" y="148"/>
                </a:cxn>
                <a:cxn ang="0">
                  <a:pos x="6" y="163"/>
                </a:cxn>
                <a:cxn ang="0">
                  <a:pos x="30" y="200"/>
                </a:cxn>
                <a:cxn ang="0">
                  <a:pos x="6" y="200"/>
                </a:cxn>
                <a:cxn ang="0">
                  <a:pos x="6" y="208"/>
                </a:cxn>
                <a:cxn ang="0">
                  <a:pos x="15" y="215"/>
                </a:cxn>
                <a:cxn ang="0">
                  <a:pos x="30" y="237"/>
                </a:cxn>
                <a:cxn ang="0">
                  <a:pos x="80" y="215"/>
                </a:cxn>
                <a:cxn ang="0">
                  <a:pos x="67" y="215"/>
                </a:cxn>
                <a:cxn ang="0">
                  <a:pos x="95" y="208"/>
                </a:cxn>
                <a:cxn ang="0">
                  <a:pos x="125" y="178"/>
                </a:cxn>
                <a:cxn ang="0">
                  <a:pos x="130" y="178"/>
                </a:cxn>
                <a:cxn ang="0">
                  <a:pos x="110" y="148"/>
                </a:cxn>
                <a:cxn ang="0">
                  <a:pos x="130" y="117"/>
                </a:cxn>
                <a:cxn ang="0">
                  <a:pos x="137" y="117"/>
                </a:cxn>
                <a:cxn ang="0">
                  <a:pos x="137" y="59"/>
                </a:cxn>
                <a:cxn ang="0">
                  <a:pos x="38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8"/>
                </a:cxn>
              </a:cxnLst>
              <a:rect l="0" t="0" r="r" b="b"/>
              <a:pathLst>
                <a:path w="137" h="237">
                  <a:moveTo>
                    <a:pt x="15" y="8"/>
                  </a:moveTo>
                  <a:lnTo>
                    <a:pt x="15" y="22"/>
                  </a:lnTo>
                  <a:lnTo>
                    <a:pt x="38" y="43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6" y="148"/>
                  </a:lnTo>
                  <a:lnTo>
                    <a:pt x="6" y="163"/>
                  </a:lnTo>
                  <a:lnTo>
                    <a:pt x="30" y="200"/>
                  </a:lnTo>
                  <a:lnTo>
                    <a:pt x="6" y="200"/>
                  </a:lnTo>
                  <a:lnTo>
                    <a:pt x="6" y="208"/>
                  </a:lnTo>
                  <a:lnTo>
                    <a:pt x="15" y="215"/>
                  </a:lnTo>
                  <a:lnTo>
                    <a:pt x="30" y="237"/>
                  </a:lnTo>
                  <a:lnTo>
                    <a:pt x="80" y="215"/>
                  </a:lnTo>
                  <a:lnTo>
                    <a:pt x="67" y="215"/>
                  </a:lnTo>
                  <a:lnTo>
                    <a:pt x="95" y="208"/>
                  </a:lnTo>
                  <a:lnTo>
                    <a:pt x="125" y="178"/>
                  </a:lnTo>
                  <a:lnTo>
                    <a:pt x="130" y="178"/>
                  </a:lnTo>
                  <a:lnTo>
                    <a:pt x="110" y="148"/>
                  </a:lnTo>
                  <a:lnTo>
                    <a:pt x="130" y="117"/>
                  </a:lnTo>
                  <a:lnTo>
                    <a:pt x="137" y="117"/>
                  </a:lnTo>
                  <a:lnTo>
                    <a:pt x="137" y="59"/>
                  </a:lnTo>
                  <a:lnTo>
                    <a:pt x="38" y="0"/>
                  </a:lnTo>
                  <a:lnTo>
                    <a:pt x="1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7" name="Freeform 82"/>
            <p:cNvSpPr>
              <a:spLocks/>
            </p:cNvSpPr>
            <p:nvPr userDrawn="1"/>
          </p:nvSpPr>
          <p:spPr bwMode="auto">
            <a:xfrm>
              <a:off x="4833252" y="4276472"/>
              <a:ext cx="403090" cy="478018"/>
            </a:xfrm>
            <a:custGeom>
              <a:avLst/>
              <a:gdLst/>
              <a:ahLst/>
              <a:cxnLst>
                <a:cxn ang="0">
                  <a:pos x="16" y="175"/>
                </a:cxn>
                <a:cxn ang="0">
                  <a:pos x="28" y="197"/>
                </a:cxn>
                <a:cxn ang="0">
                  <a:pos x="28" y="214"/>
                </a:cxn>
                <a:cxn ang="0">
                  <a:pos x="43" y="222"/>
                </a:cxn>
                <a:cxn ang="0">
                  <a:pos x="80" y="266"/>
                </a:cxn>
                <a:cxn ang="0">
                  <a:pos x="85" y="282"/>
                </a:cxn>
                <a:cxn ang="0">
                  <a:pos x="113" y="282"/>
                </a:cxn>
                <a:cxn ang="0">
                  <a:pos x="122" y="289"/>
                </a:cxn>
                <a:cxn ang="0">
                  <a:pos x="137" y="289"/>
                </a:cxn>
                <a:cxn ang="0">
                  <a:pos x="164" y="282"/>
                </a:cxn>
                <a:cxn ang="0">
                  <a:pos x="192" y="282"/>
                </a:cxn>
                <a:cxn ang="0">
                  <a:pos x="192" y="261"/>
                </a:cxn>
                <a:cxn ang="0">
                  <a:pos x="186" y="261"/>
                </a:cxn>
                <a:cxn ang="0">
                  <a:pos x="164" y="235"/>
                </a:cxn>
                <a:cxn ang="0">
                  <a:pos x="157" y="222"/>
                </a:cxn>
                <a:cxn ang="0">
                  <a:pos x="199" y="143"/>
                </a:cxn>
                <a:cxn ang="0">
                  <a:pos x="207" y="91"/>
                </a:cxn>
                <a:cxn ang="0">
                  <a:pos x="229" y="84"/>
                </a:cxn>
                <a:cxn ang="0">
                  <a:pos x="229" y="76"/>
                </a:cxn>
                <a:cxn ang="0">
                  <a:pos x="214" y="69"/>
                </a:cxn>
                <a:cxn ang="0">
                  <a:pos x="207" y="8"/>
                </a:cxn>
                <a:cxn ang="0">
                  <a:pos x="192" y="0"/>
                </a:cxn>
                <a:cxn ang="0">
                  <a:pos x="164" y="17"/>
                </a:cxn>
                <a:cxn ang="0">
                  <a:pos x="157" y="8"/>
                </a:cxn>
                <a:cxn ang="0">
                  <a:pos x="43" y="8"/>
                </a:cxn>
                <a:cxn ang="0">
                  <a:pos x="43" y="39"/>
                </a:cxn>
                <a:cxn ang="0">
                  <a:pos x="28" y="52"/>
                </a:cxn>
                <a:cxn ang="0">
                  <a:pos x="28" y="113"/>
                </a:cxn>
                <a:cxn ang="0">
                  <a:pos x="21" y="113"/>
                </a:cxn>
                <a:cxn ang="0">
                  <a:pos x="0" y="143"/>
                </a:cxn>
                <a:cxn ang="0">
                  <a:pos x="21" y="175"/>
                </a:cxn>
                <a:cxn ang="0">
                  <a:pos x="16" y="175"/>
                </a:cxn>
                <a:cxn ang="0">
                  <a:pos x="16" y="175"/>
                </a:cxn>
                <a:cxn ang="0">
                  <a:pos x="16" y="175"/>
                </a:cxn>
              </a:cxnLst>
              <a:rect l="0" t="0" r="r" b="b"/>
              <a:pathLst>
                <a:path w="229" h="289">
                  <a:moveTo>
                    <a:pt x="16" y="175"/>
                  </a:moveTo>
                  <a:lnTo>
                    <a:pt x="28" y="197"/>
                  </a:lnTo>
                  <a:lnTo>
                    <a:pt x="28" y="214"/>
                  </a:lnTo>
                  <a:lnTo>
                    <a:pt x="43" y="222"/>
                  </a:lnTo>
                  <a:lnTo>
                    <a:pt x="80" y="266"/>
                  </a:lnTo>
                  <a:lnTo>
                    <a:pt x="85" y="282"/>
                  </a:lnTo>
                  <a:lnTo>
                    <a:pt x="113" y="282"/>
                  </a:lnTo>
                  <a:lnTo>
                    <a:pt x="122" y="289"/>
                  </a:lnTo>
                  <a:lnTo>
                    <a:pt x="137" y="289"/>
                  </a:lnTo>
                  <a:lnTo>
                    <a:pt x="164" y="282"/>
                  </a:lnTo>
                  <a:lnTo>
                    <a:pt x="192" y="282"/>
                  </a:lnTo>
                  <a:lnTo>
                    <a:pt x="192" y="261"/>
                  </a:lnTo>
                  <a:lnTo>
                    <a:pt x="186" y="261"/>
                  </a:lnTo>
                  <a:lnTo>
                    <a:pt x="164" y="235"/>
                  </a:lnTo>
                  <a:lnTo>
                    <a:pt x="157" y="222"/>
                  </a:lnTo>
                  <a:lnTo>
                    <a:pt x="199" y="143"/>
                  </a:lnTo>
                  <a:lnTo>
                    <a:pt x="207" y="91"/>
                  </a:lnTo>
                  <a:lnTo>
                    <a:pt x="229" y="84"/>
                  </a:lnTo>
                  <a:lnTo>
                    <a:pt x="229" y="76"/>
                  </a:lnTo>
                  <a:lnTo>
                    <a:pt x="214" y="69"/>
                  </a:lnTo>
                  <a:lnTo>
                    <a:pt x="207" y="8"/>
                  </a:lnTo>
                  <a:lnTo>
                    <a:pt x="192" y="0"/>
                  </a:lnTo>
                  <a:lnTo>
                    <a:pt x="164" y="17"/>
                  </a:lnTo>
                  <a:lnTo>
                    <a:pt x="157" y="8"/>
                  </a:lnTo>
                  <a:lnTo>
                    <a:pt x="43" y="8"/>
                  </a:lnTo>
                  <a:lnTo>
                    <a:pt x="43" y="39"/>
                  </a:lnTo>
                  <a:lnTo>
                    <a:pt x="28" y="52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0" y="143"/>
                  </a:lnTo>
                  <a:lnTo>
                    <a:pt x="21" y="175"/>
                  </a:lnTo>
                  <a:lnTo>
                    <a:pt x="16" y="17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8" name="Freeform 83"/>
            <p:cNvSpPr>
              <a:spLocks/>
            </p:cNvSpPr>
            <p:nvPr userDrawn="1"/>
          </p:nvSpPr>
          <p:spPr bwMode="auto">
            <a:xfrm>
              <a:off x="5121928" y="4737949"/>
              <a:ext cx="197145" cy="215025"/>
            </a:xfrm>
            <a:custGeom>
              <a:avLst/>
              <a:gdLst/>
              <a:ahLst/>
              <a:cxnLst>
                <a:cxn ang="0">
                  <a:pos x="112" y="10"/>
                </a:cxn>
                <a:cxn ang="0">
                  <a:pos x="90" y="0"/>
                </a:cxn>
                <a:cxn ang="0">
                  <a:pos x="70" y="10"/>
                </a:cxn>
                <a:cxn ang="0">
                  <a:pos x="0" y="0"/>
                </a:cxn>
                <a:cxn ang="0">
                  <a:pos x="8" y="10"/>
                </a:cxn>
                <a:cxn ang="0">
                  <a:pos x="22" y="39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8" y="76"/>
                </a:cxn>
                <a:cxn ang="0">
                  <a:pos x="48" y="101"/>
                </a:cxn>
                <a:cxn ang="0">
                  <a:pos x="48" y="121"/>
                </a:cxn>
                <a:cxn ang="0">
                  <a:pos x="77" y="130"/>
                </a:cxn>
                <a:cxn ang="0">
                  <a:pos x="83" y="101"/>
                </a:cxn>
                <a:cxn ang="0">
                  <a:pos x="90" y="101"/>
                </a:cxn>
                <a:cxn ang="0">
                  <a:pos x="105" y="84"/>
                </a:cxn>
                <a:cxn ang="0">
                  <a:pos x="90" y="76"/>
                </a:cxn>
                <a:cxn ang="0">
                  <a:pos x="90" y="30"/>
                </a:cxn>
                <a:cxn ang="0">
                  <a:pos x="112" y="10"/>
                </a:cxn>
                <a:cxn ang="0">
                  <a:pos x="112" y="10"/>
                </a:cxn>
                <a:cxn ang="0">
                  <a:pos x="112" y="10"/>
                </a:cxn>
              </a:cxnLst>
              <a:rect l="0" t="0" r="r" b="b"/>
              <a:pathLst>
                <a:path w="112" h="130">
                  <a:moveTo>
                    <a:pt x="112" y="10"/>
                  </a:moveTo>
                  <a:lnTo>
                    <a:pt x="90" y="0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8" y="10"/>
                  </a:lnTo>
                  <a:lnTo>
                    <a:pt x="22" y="39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8" y="101"/>
                  </a:lnTo>
                  <a:lnTo>
                    <a:pt x="48" y="121"/>
                  </a:lnTo>
                  <a:lnTo>
                    <a:pt x="77" y="130"/>
                  </a:lnTo>
                  <a:lnTo>
                    <a:pt x="83" y="101"/>
                  </a:lnTo>
                  <a:lnTo>
                    <a:pt x="90" y="101"/>
                  </a:lnTo>
                  <a:lnTo>
                    <a:pt x="105" y="84"/>
                  </a:lnTo>
                  <a:lnTo>
                    <a:pt x="90" y="76"/>
                  </a:lnTo>
                  <a:lnTo>
                    <a:pt x="90" y="30"/>
                  </a:lnTo>
                  <a:lnTo>
                    <a:pt x="112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09" name="Freeform 84"/>
            <p:cNvSpPr>
              <a:spLocks/>
            </p:cNvSpPr>
            <p:nvPr userDrawn="1"/>
          </p:nvSpPr>
          <p:spPr bwMode="auto">
            <a:xfrm>
              <a:off x="5026876" y="4737949"/>
              <a:ext cx="133777" cy="13563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60" y="9"/>
                </a:cxn>
                <a:cxn ang="0">
                  <a:pos x="76" y="39"/>
                </a:cxn>
                <a:cxn ang="0">
                  <a:pos x="54" y="61"/>
                </a:cxn>
                <a:cxn ang="0">
                  <a:pos x="54" y="76"/>
                </a:cxn>
                <a:cxn ang="0">
                  <a:pos x="14" y="76"/>
                </a:cxn>
                <a:cxn ang="0">
                  <a:pos x="0" y="82"/>
                </a:cxn>
                <a:cxn ang="0">
                  <a:pos x="3" y="54"/>
                </a:cxn>
                <a:cxn ang="0">
                  <a:pos x="14" y="47"/>
                </a:cxn>
                <a:cxn ang="0">
                  <a:pos x="20" y="30"/>
                </a:cxn>
                <a:cxn ang="0">
                  <a:pos x="14" y="30"/>
                </a:cxn>
                <a:cxn ang="0">
                  <a:pos x="14" y="9"/>
                </a:cxn>
                <a:cxn ang="0">
                  <a:pos x="27" y="9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76" h="82">
                  <a:moveTo>
                    <a:pt x="54" y="0"/>
                  </a:moveTo>
                  <a:lnTo>
                    <a:pt x="60" y="9"/>
                  </a:lnTo>
                  <a:lnTo>
                    <a:pt x="76" y="39"/>
                  </a:lnTo>
                  <a:lnTo>
                    <a:pt x="54" y="61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3" y="54"/>
                  </a:lnTo>
                  <a:lnTo>
                    <a:pt x="14" y="47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0" name="Freeform 85"/>
            <p:cNvSpPr>
              <a:spLocks/>
            </p:cNvSpPr>
            <p:nvPr userDrawn="1"/>
          </p:nvSpPr>
          <p:spPr bwMode="auto">
            <a:xfrm>
              <a:off x="5026876" y="4865310"/>
              <a:ext cx="248191" cy="253068"/>
            </a:xfrm>
            <a:custGeom>
              <a:avLst/>
              <a:gdLst/>
              <a:ahLst/>
              <a:cxnLst>
                <a:cxn ang="0">
                  <a:pos x="49" y="130"/>
                </a:cxn>
                <a:cxn ang="0">
                  <a:pos x="20" y="108"/>
                </a:cxn>
                <a:cxn ang="0">
                  <a:pos x="14" y="108"/>
                </a:cxn>
                <a:cxn ang="0">
                  <a:pos x="0" y="84"/>
                </a:cxn>
                <a:cxn ang="0">
                  <a:pos x="0" y="54"/>
                </a:cxn>
                <a:cxn ang="0">
                  <a:pos x="14" y="31"/>
                </a:cxn>
                <a:cxn ang="0">
                  <a:pos x="14" y="0"/>
                </a:cxn>
                <a:cxn ang="0">
                  <a:pos x="62" y="0"/>
                </a:cxn>
                <a:cxn ang="0">
                  <a:pos x="106" y="24"/>
                </a:cxn>
                <a:cxn ang="0">
                  <a:pos x="106" y="46"/>
                </a:cxn>
                <a:cxn ang="0">
                  <a:pos x="132" y="54"/>
                </a:cxn>
                <a:cxn ang="0">
                  <a:pos x="127" y="68"/>
                </a:cxn>
                <a:cxn ang="0">
                  <a:pos x="132" y="91"/>
                </a:cxn>
                <a:cxn ang="0">
                  <a:pos x="132" y="130"/>
                </a:cxn>
                <a:cxn ang="0">
                  <a:pos x="141" y="138"/>
                </a:cxn>
                <a:cxn ang="0">
                  <a:pos x="127" y="153"/>
                </a:cxn>
                <a:cxn ang="0">
                  <a:pos x="77" y="153"/>
                </a:cxn>
                <a:cxn ang="0">
                  <a:pos x="62" y="130"/>
                </a:cxn>
                <a:cxn ang="0">
                  <a:pos x="49" y="130"/>
                </a:cxn>
                <a:cxn ang="0">
                  <a:pos x="49" y="130"/>
                </a:cxn>
                <a:cxn ang="0">
                  <a:pos x="49" y="130"/>
                </a:cxn>
              </a:cxnLst>
              <a:rect l="0" t="0" r="r" b="b"/>
              <a:pathLst>
                <a:path w="141" h="153">
                  <a:moveTo>
                    <a:pt x="49" y="130"/>
                  </a:moveTo>
                  <a:lnTo>
                    <a:pt x="20" y="108"/>
                  </a:lnTo>
                  <a:lnTo>
                    <a:pt x="14" y="108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4" y="3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106" y="24"/>
                  </a:lnTo>
                  <a:lnTo>
                    <a:pt x="106" y="46"/>
                  </a:lnTo>
                  <a:lnTo>
                    <a:pt x="132" y="54"/>
                  </a:lnTo>
                  <a:lnTo>
                    <a:pt x="127" y="68"/>
                  </a:lnTo>
                  <a:lnTo>
                    <a:pt x="132" y="91"/>
                  </a:lnTo>
                  <a:lnTo>
                    <a:pt x="132" y="130"/>
                  </a:lnTo>
                  <a:lnTo>
                    <a:pt x="141" y="138"/>
                  </a:lnTo>
                  <a:lnTo>
                    <a:pt x="127" y="153"/>
                  </a:lnTo>
                  <a:lnTo>
                    <a:pt x="77" y="153"/>
                  </a:lnTo>
                  <a:lnTo>
                    <a:pt x="62" y="130"/>
                  </a:lnTo>
                  <a:lnTo>
                    <a:pt x="49" y="1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1" name="Freeform 86"/>
            <p:cNvSpPr>
              <a:spLocks/>
            </p:cNvSpPr>
            <p:nvPr userDrawn="1"/>
          </p:nvSpPr>
          <p:spPr bwMode="auto">
            <a:xfrm>
              <a:off x="4614985" y="4713138"/>
              <a:ext cx="445336" cy="449899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44" y="0"/>
                </a:cxn>
                <a:cxn ang="0">
                  <a:pos x="139" y="15"/>
                </a:cxn>
                <a:cxn ang="0">
                  <a:pos x="108" y="15"/>
                </a:cxn>
                <a:cxn ang="0">
                  <a:pos x="100" y="0"/>
                </a:cxn>
                <a:cxn ang="0">
                  <a:pos x="93" y="0"/>
                </a:cxn>
                <a:cxn ang="0">
                  <a:pos x="80" y="24"/>
                </a:cxn>
                <a:cxn ang="0">
                  <a:pos x="65" y="91"/>
                </a:cxn>
                <a:cxn ang="0">
                  <a:pos x="51" y="108"/>
                </a:cxn>
                <a:cxn ang="0">
                  <a:pos x="43" y="136"/>
                </a:cxn>
                <a:cxn ang="0">
                  <a:pos x="21" y="145"/>
                </a:cxn>
                <a:cxn ang="0">
                  <a:pos x="8" y="145"/>
                </a:cxn>
                <a:cxn ang="0">
                  <a:pos x="0" y="158"/>
                </a:cxn>
                <a:cxn ang="0">
                  <a:pos x="0" y="175"/>
                </a:cxn>
                <a:cxn ang="0">
                  <a:pos x="15" y="158"/>
                </a:cxn>
                <a:cxn ang="0">
                  <a:pos x="58" y="158"/>
                </a:cxn>
                <a:cxn ang="0">
                  <a:pos x="58" y="182"/>
                </a:cxn>
                <a:cxn ang="0">
                  <a:pos x="72" y="197"/>
                </a:cxn>
                <a:cxn ang="0">
                  <a:pos x="93" y="188"/>
                </a:cxn>
                <a:cxn ang="0">
                  <a:pos x="93" y="182"/>
                </a:cxn>
                <a:cxn ang="0">
                  <a:pos x="108" y="182"/>
                </a:cxn>
                <a:cxn ang="0">
                  <a:pos x="124" y="188"/>
                </a:cxn>
                <a:cxn ang="0">
                  <a:pos x="124" y="219"/>
                </a:cxn>
                <a:cxn ang="0">
                  <a:pos x="139" y="229"/>
                </a:cxn>
                <a:cxn ang="0">
                  <a:pos x="124" y="235"/>
                </a:cxn>
                <a:cxn ang="0">
                  <a:pos x="124" y="240"/>
                </a:cxn>
                <a:cxn ang="0">
                  <a:pos x="150" y="235"/>
                </a:cxn>
                <a:cxn ang="0">
                  <a:pos x="189" y="257"/>
                </a:cxn>
                <a:cxn ang="0">
                  <a:pos x="194" y="240"/>
                </a:cxn>
                <a:cxn ang="0">
                  <a:pos x="216" y="264"/>
                </a:cxn>
                <a:cxn ang="0">
                  <a:pos x="231" y="272"/>
                </a:cxn>
                <a:cxn ang="0">
                  <a:pos x="231" y="257"/>
                </a:cxn>
                <a:cxn ang="0">
                  <a:pos x="216" y="257"/>
                </a:cxn>
                <a:cxn ang="0">
                  <a:pos x="216" y="197"/>
                </a:cxn>
                <a:cxn ang="0">
                  <a:pos x="244" y="197"/>
                </a:cxn>
                <a:cxn ang="0">
                  <a:pos x="231" y="175"/>
                </a:cxn>
                <a:cxn ang="0">
                  <a:pos x="231" y="114"/>
                </a:cxn>
                <a:cxn ang="0">
                  <a:pos x="216" y="114"/>
                </a:cxn>
                <a:cxn ang="0">
                  <a:pos x="231" y="99"/>
                </a:cxn>
                <a:cxn ang="0">
                  <a:pos x="237" y="69"/>
                </a:cxn>
                <a:cxn ang="0">
                  <a:pos x="244" y="62"/>
                </a:cxn>
                <a:cxn ang="0">
                  <a:pos x="253" y="47"/>
                </a:cxn>
                <a:cxn ang="0">
                  <a:pos x="244" y="47"/>
                </a:cxn>
                <a:cxn ang="0">
                  <a:pos x="244" y="24"/>
                </a:cxn>
                <a:cxn ang="0">
                  <a:pos x="237" y="15"/>
                </a:cxn>
                <a:cxn ang="0">
                  <a:pos x="209" y="15"/>
                </a:cxn>
                <a:cxn ang="0">
                  <a:pos x="204" y="0"/>
                </a:cxn>
                <a:cxn ang="0">
                  <a:pos x="204" y="0"/>
                </a:cxn>
                <a:cxn ang="0">
                  <a:pos x="204" y="0"/>
                </a:cxn>
              </a:cxnLst>
              <a:rect l="0" t="0" r="r" b="b"/>
              <a:pathLst>
                <a:path w="253" h="272">
                  <a:moveTo>
                    <a:pt x="204" y="0"/>
                  </a:moveTo>
                  <a:lnTo>
                    <a:pt x="144" y="0"/>
                  </a:lnTo>
                  <a:lnTo>
                    <a:pt x="139" y="15"/>
                  </a:lnTo>
                  <a:lnTo>
                    <a:pt x="108" y="15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0" y="24"/>
                  </a:lnTo>
                  <a:lnTo>
                    <a:pt x="65" y="91"/>
                  </a:lnTo>
                  <a:lnTo>
                    <a:pt x="51" y="108"/>
                  </a:lnTo>
                  <a:lnTo>
                    <a:pt x="43" y="136"/>
                  </a:lnTo>
                  <a:lnTo>
                    <a:pt x="21" y="145"/>
                  </a:lnTo>
                  <a:lnTo>
                    <a:pt x="8" y="145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15" y="158"/>
                  </a:lnTo>
                  <a:lnTo>
                    <a:pt x="58" y="158"/>
                  </a:lnTo>
                  <a:lnTo>
                    <a:pt x="58" y="182"/>
                  </a:lnTo>
                  <a:lnTo>
                    <a:pt x="72" y="197"/>
                  </a:lnTo>
                  <a:lnTo>
                    <a:pt x="93" y="188"/>
                  </a:lnTo>
                  <a:lnTo>
                    <a:pt x="93" y="182"/>
                  </a:lnTo>
                  <a:lnTo>
                    <a:pt x="108" y="182"/>
                  </a:lnTo>
                  <a:lnTo>
                    <a:pt x="124" y="188"/>
                  </a:lnTo>
                  <a:lnTo>
                    <a:pt x="124" y="219"/>
                  </a:lnTo>
                  <a:lnTo>
                    <a:pt x="139" y="229"/>
                  </a:lnTo>
                  <a:lnTo>
                    <a:pt x="124" y="235"/>
                  </a:lnTo>
                  <a:lnTo>
                    <a:pt x="124" y="240"/>
                  </a:lnTo>
                  <a:lnTo>
                    <a:pt x="150" y="235"/>
                  </a:lnTo>
                  <a:lnTo>
                    <a:pt x="189" y="257"/>
                  </a:lnTo>
                  <a:lnTo>
                    <a:pt x="194" y="240"/>
                  </a:lnTo>
                  <a:lnTo>
                    <a:pt x="216" y="264"/>
                  </a:lnTo>
                  <a:lnTo>
                    <a:pt x="231" y="272"/>
                  </a:lnTo>
                  <a:lnTo>
                    <a:pt x="231" y="257"/>
                  </a:lnTo>
                  <a:lnTo>
                    <a:pt x="216" y="257"/>
                  </a:lnTo>
                  <a:lnTo>
                    <a:pt x="216" y="197"/>
                  </a:lnTo>
                  <a:lnTo>
                    <a:pt x="244" y="197"/>
                  </a:lnTo>
                  <a:lnTo>
                    <a:pt x="231" y="175"/>
                  </a:lnTo>
                  <a:lnTo>
                    <a:pt x="231" y="114"/>
                  </a:lnTo>
                  <a:lnTo>
                    <a:pt x="216" y="114"/>
                  </a:lnTo>
                  <a:lnTo>
                    <a:pt x="231" y="99"/>
                  </a:lnTo>
                  <a:lnTo>
                    <a:pt x="237" y="69"/>
                  </a:lnTo>
                  <a:lnTo>
                    <a:pt x="244" y="62"/>
                  </a:lnTo>
                  <a:lnTo>
                    <a:pt x="253" y="47"/>
                  </a:lnTo>
                  <a:lnTo>
                    <a:pt x="244" y="47"/>
                  </a:lnTo>
                  <a:lnTo>
                    <a:pt x="244" y="24"/>
                  </a:lnTo>
                  <a:lnTo>
                    <a:pt x="237" y="15"/>
                  </a:lnTo>
                  <a:lnTo>
                    <a:pt x="209" y="15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2" name="Freeform 87"/>
            <p:cNvSpPr>
              <a:spLocks/>
            </p:cNvSpPr>
            <p:nvPr userDrawn="1"/>
          </p:nvSpPr>
          <p:spPr bwMode="auto">
            <a:xfrm>
              <a:off x="4833252" y="5040638"/>
              <a:ext cx="288676" cy="236528"/>
            </a:xfrm>
            <a:custGeom>
              <a:avLst/>
              <a:gdLst/>
              <a:ahLst/>
              <a:cxnLst>
                <a:cxn ang="0">
                  <a:pos x="28" y="37"/>
                </a:cxn>
                <a:cxn ang="0">
                  <a:pos x="63" y="59"/>
                </a:cxn>
                <a:cxn ang="0">
                  <a:pos x="70" y="44"/>
                </a:cxn>
                <a:cxn ang="0">
                  <a:pos x="92" y="66"/>
                </a:cxn>
                <a:cxn ang="0">
                  <a:pos x="107" y="76"/>
                </a:cxn>
                <a:cxn ang="0">
                  <a:pos x="107" y="59"/>
                </a:cxn>
                <a:cxn ang="0">
                  <a:pos x="92" y="59"/>
                </a:cxn>
                <a:cxn ang="0">
                  <a:pos x="92" y="0"/>
                </a:cxn>
                <a:cxn ang="0">
                  <a:pos x="129" y="0"/>
                </a:cxn>
                <a:cxn ang="0">
                  <a:pos x="157" y="22"/>
                </a:cxn>
                <a:cxn ang="0">
                  <a:pos x="164" y="37"/>
                </a:cxn>
                <a:cxn ang="0">
                  <a:pos x="157" y="44"/>
                </a:cxn>
                <a:cxn ang="0">
                  <a:pos x="157" y="59"/>
                </a:cxn>
                <a:cxn ang="0">
                  <a:pos x="150" y="76"/>
                </a:cxn>
                <a:cxn ang="0">
                  <a:pos x="157" y="83"/>
                </a:cxn>
                <a:cxn ang="0">
                  <a:pos x="113" y="105"/>
                </a:cxn>
                <a:cxn ang="0">
                  <a:pos x="113" y="113"/>
                </a:cxn>
                <a:cxn ang="0">
                  <a:pos x="92" y="113"/>
                </a:cxn>
                <a:cxn ang="0">
                  <a:pos x="92" y="121"/>
                </a:cxn>
                <a:cxn ang="0">
                  <a:pos x="70" y="143"/>
                </a:cxn>
                <a:cxn ang="0">
                  <a:pos x="43" y="143"/>
                </a:cxn>
                <a:cxn ang="0">
                  <a:pos x="28" y="126"/>
                </a:cxn>
                <a:cxn ang="0">
                  <a:pos x="21" y="143"/>
                </a:cxn>
                <a:cxn ang="0">
                  <a:pos x="0" y="121"/>
                </a:cxn>
                <a:cxn ang="0">
                  <a:pos x="0" y="76"/>
                </a:cxn>
                <a:cxn ang="0">
                  <a:pos x="35" y="66"/>
                </a:cxn>
                <a:cxn ang="0">
                  <a:pos x="28" y="37"/>
                </a:cxn>
                <a:cxn ang="0">
                  <a:pos x="28" y="37"/>
                </a:cxn>
                <a:cxn ang="0">
                  <a:pos x="28" y="37"/>
                </a:cxn>
              </a:cxnLst>
              <a:rect l="0" t="0" r="r" b="b"/>
              <a:pathLst>
                <a:path w="164" h="143">
                  <a:moveTo>
                    <a:pt x="28" y="37"/>
                  </a:moveTo>
                  <a:lnTo>
                    <a:pt x="63" y="59"/>
                  </a:lnTo>
                  <a:lnTo>
                    <a:pt x="70" y="44"/>
                  </a:lnTo>
                  <a:lnTo>
                    <a:pt x="92" y="66"/>
                  </a:lnTo>
                  <a:lnTo>
                    <a:pt x="107" y="76"/>
                  </a:lnTo>
                  <a:lnTo>
                    <a:pt x="107" y="59"/>
                  </a:lnTo>
                  <a:lnTo>
                    <a:pt x="92" y="59"/>
                  </a:lnTo>
                  <a:lnTo>
                    <a:pt x="92" y="0"/>
                  </a:lnTo>
                  <a:lnTo>
                    <a:pt x="129" y="0"/>
                  </a:lnTo>
                  <a:lnTo>
                    <a:pt x="157" y="22"/>
                  </a:lnTo>
                  <a:lnTo>
                    <a:pt x="164" y="37"/>
                  </a:lnTo>
                  <a:lnTo>
                    <a:pt x="157" y="44"/>
                  </a:lnTo>
                  <a:lnTo>
                    <a:pt x="157" y="59"/>
                  </a:lnTo>
                  <a:lnTo>
                    <a:pt x="150" y="76"/>
                  </a:lnTo>
                  <a:lnTo>
                    <a:pt x="157" y="83"/>
                  </a:lnTo>
                  <a:lnTo>
                    <a:pt x="113" y="105"/>
                  </a:lnTo>
                  <a:lnTo>
                    <a:pt x="113" y="113"/>
                  </a:lnTo>
                  <a:lnTo>
                    <a:pt x="92" y="113"/>
                  </a:lnTo>
                  <a:lnTo>
                    <a:pt x="92" y="121"/>
                  </a:lnTo>
                  <a:lnTo>
                    <a:pt x="70" y="143"/>
                  </a:lnTo>
                  <a:lnTo>
                    <a:pt x="43" y="143"/>
                  </a:lnTo>
                  <a:lnTo>
                    <a:pt x="28" y="126"/>
                  </a:lnTo>
                  <a:lnTo>
                    <a:pt x="21" y="143"/>
                  </a:lnTo>
                  <a:lnTo>
                    <a:pt x="0" y="121"/>
                  </a:lnTo>
                  <a:lnTo>
                    <a:pt x="0" y="76"/>
                  </a:lnTo>
                  <a:lnTo>
                    <a:pt x="35" y="66"/>
                  </a:lnTo>
                  <a:lnTo>
                    <a:pt x="2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3" name="Freeform 88"/>
            <p:cNvSpPr>
              <a:spLocks/>
            </p:cNvSpPr>
            <p:nvPr userDrawn="1"/>
          </p:nvSpPr>
          <p:spPr bwMode="auto">
            <a:xfrm>
              <a:off x="4005949" y="3932431"/>
              <a:ext cx="292196" cy="224949"/>
            </a:xfrm>
            <a:custGeom>
              <a:avLst/>
              <a:gdLst/>
              <a:ahLst/>
              <a:cxnLst>
                <a:cxn ang="0">
                  <a:pos x="151" y="6"/>
                </a:cxn>
                <a:cxn ang="0">
                  <a:pos x="158" y="6"/>
                </a:cxn>
                <a:cxn ang="0">
                  <a:pos x="166" y="52"/>
                </a:cxn>
                <a:cxn ang="0">
                  <a:pos x="129" y="60"/>
                </a:cxn>
                <a:cxn ang="0">
                  <a:pos x="129" y="74"/>
                </a:cxn>
                <a:cxn ang="0">
                  <a:pos x="108" y="89"/>
                </a:cxn>
                <a:cxn ang="0">
                  <a:pos x="71" y="106"/>
                </a:cxn>
                <a:cxn ang="0">
                  <a:pos x="64" y="111"/>
                </a:cxn>
                <a:cxn ang="0">
                  <a:pos x="64" y="136"/>
                </a:cxn>
                <a:cxn ang="0">
                  <a:pos x="0" y="126"/>
                </a:cxn>
                <a:cxn ang="0">
                  <a:pos x="21" y="126"/>
                </a:cxn>
                <a:cxn ang="0">
                  <a:pos x="36" y="106"/>
                </a:cxn>
                <a:cxn ang="0">
                  <a:pos x="42" y="89"/>
                </a:cxn>
                <a:cxn ang="0">
                  <a:pos x="42" y="74"/>
                </a:cxn>
                <a:cxn ang="0">
                  <a:pos x="64" y="37"/>
                </a:cxn>
                <a:cxn ang="0">
                  <a:pos x="84" y="22"/>
                </a:cxn>
                <a:cxn ang="0">
                  <a:pos x="101" y="0"/>
                </a:cxn>
                <a:cxn ang="0">
                  <a:pos x="108" y="0"/>
                </a:cxn>
                <a:cxn ang="0">
                  <a:pos x="114" y="6"/>
                </a:cxn>
                <a:cxn ang="0">
                  <a:pos x="151" y="6"/>
                </a:cxn>
                <a:cxn ang="0">
                  <a:pos x="151" y="6"/>
                </a:cxn>
              </a:cxnLst>
              <a:rect l="0" t="0" r="r" b="b"/>
              <a:pathLst>
                <a:path w="166" h="136">
                  <a:moveTo>
                    <a:pt x="151" y="6"/>
                  </a:moveTo>
                  <a:lnTo>
                    <a:pt x="158" y="6"/>
                  </a:lnTo>
                  <a:lnTo>
                    <a:pt x="166" y="52"/>
                  </a:lnTo>
                  <a:lnTo>
                    <a:pt x="129" y="60"/>
                  </a:lnTo>
                  <a:lnTo>
                    <a:pt x="129" y="74"/>
                  </a:lnTo>
                  <a:lnTo>
                    <a:pt x="108" y="89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64" y="136"/>
                  </a:lnTo>
                  <a:lnTo>
                    <a:pt x="0" y="126"/>
                  </a:lnTo>
                  <a:lnTo>
                    <a:pt x="21" y="126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42" y="74"/>
                  </a:lnTo>
                  <a:lnTo>
                    <a:pt x="64" y="37"/>
                  </a:lnTo>
                  <a:lnTo>
                    <a:pt x="84" y="2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51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4" name="Freeform 89"/>
            <p:cNvSpPr>
              <a:spLocks/>
            </p:cNvSpPr>
            <p:nvPr userDrawn="1"/>
          </p:nvSpPr>
          <p:spPr bwMode="auto">
            <a:xfrm>
              <a:off x="5104326" y="4398871"/>
              <a:ext cx="350284" cy="355619"/>
            </a:xfrm>
            <a:custGeom>
              <a:avLst/>
              <a:gdLst/>
              <a:ahLst/>
              <a:cxnLst>
                <a:cxn ang="0">
                  <a:pos x="127" y="86"/>
                </a:cxn>
                <a:cxn ang="0">
                  <a:pos x="120" y="86"/>
                </a:cxn>
                <a:cxn ang="0">
                  <a:pos x="120" y="114"/>
                </a:cxn>
                <a:cxn ang="0">
                  <a:pos x="127" y="114"/>
                </a:cxn>
                <a:cxn ang="0">
                  <a:pos x="127" y="123"/>
                </a:cxn>
                <a:cxn ang="0">
                  <a:pos x="142" y="140"/>
                </a:cxn>
                <a:cxn ang="0">
                  <a:pos x="199" y="146"/>
                </a:cxn>
                <a:cxn ang="0">
                  <a:pos x="162" y="192"/>
                </a:cxn>
                <a:cxn ang="0">
                  <a:pos x="137" y="192"/>
                </a:cxn>
                <a:cxn ang="0">
                  <a:pos x="120" y="215"/>
                </a:cxn>
                <a:cxn ang="0">
                  <a:pos x="99" y="208"/>
                </a:cxn>
                <a:cxn ang="0">
                  <a:pos x="80" y="215"/>
                </a:cxn>
                <a:cxn ang="0">
                  <a:pos x="35" y="208"/>
                </a:cxn>
                <a:cxn ang="0">
                  <a:pos x="35" y="187"/>
                </a:cxn>
                <a:cxn ang="0">
                  <a:pos x="28" y="187"/>
                </a:cxn>
                <a:cxn ang="0">
                  <a:pos x="8" y="161"/>
                </a:cxn>
                <a:cxn ang="0">
                  <a:pos x="0" y="146"/>
                </a:cxn>
                <a:cxn ang="0">
                  <a:pos x="8" y="140"/>
                </a:cxn>
                <a:cxn ang="0">
                  <a:pos x="15" y="114"/>
                </a:cxn>
                <a:cxn ang="0">
                  <a:pos x="43" y="69"/>
                </a:cxn>
                <a:cxn ang="0">
                  <a:pos x="50" y="15"/>
                </a:cxn>
                <a:cxn ang="0">
                  <a:pos x="72" y="8"/>
                </a:cxn>
                <a:cxn ang="0">
                  <a:pos x="72" y="0"/>
                </a:cxn>
                <a:cxn ang="0">
                  <a:pos x="85" y="37"/>
                </a:cxn>
                <a:cxn ang="0">
                  <a:pos x="127" y="86"/>
                </a:cxn>
                <a:cxn ang="0">
                  <a:pos x="127" y="86"/>
                </a:cxn>
                <a:cxn ang="0">
                  <a:pos x="127" y="86"/>
                </a:cxn>
              </a:cxnLst>
              <a:rect l="0" t="0" r="r" b="b"/>
              <a:pathLst>
                <a:path w="199" h="215">
                  <a:moveTo>
                    <a:pt x="127" y="86"/>
                  </a:moveTo>
                  <a:lnTo>
                    <a:pt x="120" y="86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42" y="140"/>
                  </a:lnTo>
                  <a:lnTo>
                    <a:pt x="199" y="146"/>
                  </a:lnTo>
                  <a:lnTo>
                    <a:pt x="162" y="192"/>
                  </a:lnTo>
                  <a:lnTo>
                    <a:pt x="137" y="192"/>
                  </a:lnTo>
                  <a:lnTo>
                    <a:pt x="120" y="215"/>
                  </a:lnTo>
                  <a:lnTo>
                    <a:pt x="99" y="208"/>
                  </a:lnTo>
                  <a:lnTo>
                    <a:pt x="80" y="215"/>
                  </a:lnTo>
                  <a:lnTo>
                    <a:pt x="35" y="208"/>
                  </a:lnTo>
                  <a:lnTo>
                    <a:pt x="35" y="187"/>
                  </a:lnTo>
                  <a:lnTo>
                    <a:pt x="28" y="187"/>
                  </a:lnTo>
                  <a:lnTo>
                    <a:pt x="8" y="161"/>
                  </a:lnTo>
                  <a:lnTo>
                    <a:pt x="0" y="146"/>
                  </a:lnTo>
                  <a:lnTo>
                    <a:pt x="8" y="140"/>
                  </a:lnTo>
                  <a:lnTo>
                    <a:pt x="15" y="114"/>
                  </a:lnTo>
                  <a:lnTo>
                    <a:pt x="43" y="6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5" y="37"/>
                  </a:lnTo>
                  <a:lnTo>
                    <a:pt x="127" y="8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5" name="Freeform 90"/>
            <p:cNvSpPr>
              <a:spLocks/>
            </p:cNvSpPr>
            <p:nvPr userDrawn="1"/>
          </p:nvSpPr>
          <p:spPr bwMode="auto">
            <a:xfrm>
              <a:off x="5280348" y="4554350"/>
              <a:ext cx="251711" cy="319230"/>
            </a:xfrm>
            <a:custGeom>
              <a:avLst/>
              <a:gdLst/>
              <a:ahLst/>
              <a:cxnLst>
                <a:cxn ang="0">
                  <a:pos x="22" y="118"/>
                </a:cxn>
                <a:cxn ang="0">
                  <a:pos x="0" y="141"/>
                </a:cxn>
                <a:cxn ang="0">
                  <a:pos x="0" y="187"/>
                </a:cxn>
                <a:cxn ang="0">
                  <a:pos x="15" y="193"/>
                </a:cxn>
                <a:cxn ang="0">
                  <a:pos x="37" y="165"/>
                </a:cxn>
                <a:cxn ang="0">
                  <a:pos x="99" y="111"/>
                </a:cxn>
                <a:cxn ang="0">
                  <a:pos x="112" y="91"/>
                </a:cxn>
                <a:cxn ang="0">
                  <a:pos x="143" y="20"/>
                </a:cxn>
                <a:cxn ang="0">
                  <a:pos x="143" y="0"/>
                </a:cxn>
                <a:cxn ang="0">
                  <a:pos x="128" y="0"/>
                </a:cxn>
                <a:cxn ang="0">
                  <a:pos x="57" y="29"/>
                </a:cxn>
                <a:cxn ang="0">
                  <a:pos x="44" y="20"/>
                </a:cxn>
                <a:cxn ang="0">
                  <a:pos x="37" y="7"/>
                </a:cxn>
                <a:cxn ang="0">
                  <a:pos x="29" y="20"/>
                </a:cxn>
                <a:cxn ang="0">
                  <a:pos x="29" y="29"/>
                </a:cxn>
                <a:cxn ang="0">
                  <a:pos x="44" y="46"/>
                </a:cxn>
                <a:cxn ang="0">
                  <a:pos x="99" y="52"/>
                </a:cxn>
                <a:cxn ang="0">
                  <a:pos x="62" y="96"/>
                </a:cxn>
                <a:cxn ang="0">
                  <a:pos x="37" y="96"/>
                </a:cxn>
                <a:cxn ang="0">
                  <a:pos x="22" y="118"/>
                </a:cxn>
                <a:cxn ang="0">
                  <a:pos x="22" y="118"/>
                </a:cxn>
                <a:cxn ang="0">
                  <a:pos x="22" y="118"/>
                </a:cxn>
              </a:cxnLst>
              <a:rect l="0" t="0" r="r" b="b"/>
              <a:pathLst>
                <a:path w="143" h="193">
                  <a:moveTo>
                    <a:pt x="22" y="118"/>
                  </a:moveTo>
                  <a:lnTo>
                    <a:pt x="0" y="141"/>
                  </a:lnTo>
                  <a:lnTo>
                    <a:pt x="0" y="187"/>
                  </a:lnTo>
                  <a:lnTo>
                    <a:pt x="15" y="193"/>
                  </a:lnTo>
                  <a:lnTo>
                    <a:pt x="37" y="165"/>
                  </a:lnTo>
                  <a:lnTo>
                    <a:pt x="99" y="111"/>
                  </a:lnTo>
                  <a:lnTo>
                    <a:pt x="112" y="91"/>
                  </a:lnTo>
                  <a:lnTo>
                    <a:pt x="143" y="2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57" y="29"/>
                  </a:lnTo>
                  <a:lnTo>
                    <a:pt x="44" y="20"/>
                  </a:lnTo>
                  <a:lnTo>
                    <a:pt x="37" y="7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44" y="46"/>
                  </a:lnTo>
                  <a:lnTo>
                    <a:pt x="99" y="52"/>
                  </a:lnTo>
                  <a:lnTo>
                    <a:pt x="62" y="96"/>
                  </a:lnTo>
                  <a:lnTo>
                    <a:pt x="37" y="96"/>
                  </a:lnTo>
                  <a:lnTo>
                    <a:pt x="22" y="1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6" name="Freeform 91"/>
            <p:cNvSpPr>
              <a:spLocks/>
            </p:cNvSpPr>
            <p:nvPr userDrawn="1"/>
          </p:nvSpPr>
          <p:spPr bwMode="auto">
            <a:xfrm>
              <a:off x="3921458" y="4157381"/>
              <a:ext cx="283395" cy="314268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" y="89"/>
                </a:cxn>
                <a:cxn ang="0">
                  <a:pos x="48" y="89"/>
                </a:cxn>
                <a:cxn ang="0">
                  <a:pos x="48" y="74"/>
                </a:cxn>
                <a:cxn ang="0">
                  <a:pos x="70" y="67"/>
                </a:cxn>
                <a:cxn ang="0">
                  <a:pos x="70" y="20"/>
                </a:cxn>
                <a:cxn ang="0">
                  <a:pos x="110" y="20"/>
                </a:cxn>
                <a:cxn ang="0">
                  <a:pos x="110" y="0"/>
                </a:cxn>
                <a:cxn ang="0">
                  <a:pos x="161" y="33"/>
                </a:cxn>
                <a:cxn ang="0">
                  <a:pos x="134" y="33"/>
                </a:cxn>
                <a:cxn ang="0">
                  <a:pos x="154" y="183"/>
                </a:cxn>
                <a:cxn ang="0">
                  <a:pos x="90" y="183"/>
                </a:cxn>
                <a:cxn ang="0">
                  <a:pos x="84" y="190"/>
                </a:cxn>
                <a:cxn ang="0">
                  <a:pos x="77" y="183"/>
                </a:cxn>
                <a:cxn ang="0">
                  <a:pos x="64" y="190"/>
                </a:cxn>
                <a:cxn ang="0">
                  <a:pos x="48" y="168"/>
                </a:cxn>
                <a:cxn ang="0">
                  <a:pos x="27" y="161"/>
                </a:cxn>
                <a:cxn ang="0">
                  <a:pos x="5" y="161"/>
                </a:cxn>
                <a:cxn ang="0">
                  <a:pos x="0" y="168"/>
                </a:cxn>
                <a:cxn ang="0">
                  <a:pos x="5" y="139"/>
                </a:cxn>
                <a:cxn ang="0">
                  <a:pos x="0" y="124"/>
                </a:cxn>
                <a:cxn ang="0">
                  <a:pos x="5" y="109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0" y="96"/>
                </a:cxn>
              </a:cxnLst>
              <a:rect l="0" t="0" r="r" b="b"/>
              <a:pathLst>
                <a:path w="161" h="190">
                  <a:moveTo>
                    <a:pt x="0" y="96"/>
                  </a:moveTo>
                  <a:lnTo>
                    <a:pt x="5" y="89"/>
                  </a:lnTo>
                  <a:lnTo>
                    <a:pt x="48" y="89"/>
                  </a:lnTo>
                  <a:lnTo>
                    <a:pt x="48" y="74"/>
                  </a:lnTo>
                  <a:lnTo>
                    <a:pt x="70" y="67"/>
                  </a:lnTo>
                  <a:lnTo>
                    <a:pt x="70" y="20"/>
                  </a:lnTo>
                  <a:lnTo>
                    <a:pt x="110" y="20"/>
                  </a:lnTo>
                  <a:lnTo>
                    <a:pt x="110" y="0"/>
                  </a:lnTo>
                  <a:lnTo>
                    <a:pt x="161" y="33"/>
                  </a:lnTo>
                  <a:lnTo>
                    <a:pt x="134" y="33"/>
                  </a:lnTo>
                  <a:lnTo>
                    <a:pt x="154" y="183"/>
                  </a:lnTo>
                  <a:lnTo>
                    <a:pt x="90" y="183"/>
                  </a:lnTo>
                  <a:lnTo>
                    <a:pt x="84" y="190"/>
                  </a:lnTo>
                  <a:lnTo>
                    <a:pt x="77" y="183"/>
                  </a:lnTo>
                  <a:lnTo>
                    <a:pt x="64" y="190"/>
                  </a:lnTo>
                  <a:lnTo>
                    <a:pt x="48" y="168"/>
                  </a:lnTo>
                  <a:lnTo>
                    <a:pt x="27" y="161"/>
                  </a:lnTo>
                  <a:lnTo>
                    <a:pt x="5" y="161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0" y="124"/>
                  </a:lnTo>
                  <a:lnTo>
                    <a:pt x="5" y="109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7" name="Freeform 92"/>
            <p:cNvSpPr>
              <a:spLocks/>
            </p:cNvSpPr>
            <p:nvPr userDrawn="1"/>
          </p:nvSpPr>
          <p:spPr bwMode="auto">
            <a:xfrm>
              <a:off x="3921458" y="4140840"/>
              <a:ext cx="200665" cy="176982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7" y="101"/>
                </a:cxn>
                <a:cxn ang="0">
                  <a:pos x="50" y="101"/>
                </a:cxn>
                <a:cxn ang="0">
                  <a:pos x="50" y="87"/>
                </a:cxn>
                <a:cxn ang="0">
                  <a:pos x="70" y="77"/>
                </a:cxn>
                <a:cxn ang="0">
                  <a:pos x="70" y="32"/>
                </a:cxn>
                <a:cxn ang="0">
                  <a:pos x="114" y="32"/>
                </a:cxn>
                <a:cxn ang="0">
                  <a:pos x="114" y="10"/>
                </a:cxn>
                <a:cxn ang="0">
                  <a:pos x="50" y="0"/>
                </a:cxn>
                <a:cxn ang="0">
                  <a:pos x="27" y="55"/>
                </a:cxn>
                <a:cxn ang="0">
                  <a:pos x="0" y="92"/>
                </a:cxn>
                <a:cxn ang="0">
                  <a:pos x="0" y="107"/>
                </a:cxn>
                <a:cxn ang="0">
                  <a:pos x="0" y="107"/>
                </a:cxn>
                <a:cxn ang="0">
                  <a:pos x="0" y="107"/>
                </a:cxn>
              </a:cxnLst>
              <a:rect l="0" t="0" r="r" b="b"/>
              <a:pathLst>
                <a:path w="114" h="107">
                  <a:moveTo>
                    <a:pt x="0" y="107"/>
                  </a:moveTo>
                  <a:lnTo>
                    <a:pt x="7" y="101"/>
                  </a:lnTo>
                  <a:lnTo>
                    <a:pt x="50" y="101"/>
                  </a:lnTo>
                  <a:lnTo>
                    <a:pt x="50" y="87"/>
                  </a:lnTo>
                  <a:lnTo>
                    <a:pt x="70" y="77"/>
                  </a:lnTo>
                  <a:lnTo>
                    <a:pt x="70" y="32"/>
                  </a:lnTo>
                  <a:lnTo>
                    <a:pt x="114" y="32"/>
                  </a:lnTo>
                  <a:lnTo>
                    <a:pt x="114" y="10"/>
                  </a:lnTo>
                  <a:lnTo>
                    <a:pt x="50" y="0"/>
                  </a:lnTo>
                  <a:lnTo>
                    <a:pt x="27" y="55"/>
                  </a:lnTo>
                  <a:lnTo>
                    <a:pt x="0" y="92"/>
                  </a:lnTo>
                  <a:lnTo>
                    <a:pt x="0" y="10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8" name="Freeform 93"/>
            <p:cNvSpPr>
              <a:spLocks/>
            </p:cNvSpPr>
            <p:nvPr userDrawn="1"/>
          </p:nvSpPr>
          <p:spPr bwMode="auto">
            <a:xfrm>
              <a:off x="3905616" y="4426989"/>
              <a:ext cx="151379" cy="114129"/>
            </a:xfrm>
            <a:custGeom>
              <a:avLst/>
              <a:gdLst/>
              <a:ahLst/>
              <a:cxnLst>
                <a:cxn ang="0">
                  <a:pos x="9" y="54"/>
                </a:cxn>
                <a:cxn ang="0">
                  <a:pos x="16" y="54"/>
                </a:cxn>
                <a:cxn ang="0">
                  <a:pos x="37" y="45"/>
                </a:cxn>
                <a:cxn ang="0">
                  <a:pos x="42" y="54"/>
                </a:cxn>
                <a:cxn ang="0">
                  <a:pos x="51" y="45"/>
                </a:cxn>
                <a:cxn ang="0">
                  <a:pos x="9" y="45"/>
                </a:cxn>
                <a:cxn ang="0">
                  <a:pos x="0" y="30"/>
                </a:cxn>
                <a:cxn ang="0">
                  <a:pos x="9" y="8"/>
                </a:cxn>
                <a:cxn ang="0">
                  <a:pos x="16" y="0"/>
                </a:cxn>
                <a:cxn ang="0">
                  <a:pos x="37" y="0"/>
                </a:cxn>
                <a:cxn ang="0">
                  <a:pos x="59" y="8"/>
                </a:cxn>
                <a:cxn ang="0">
                  <a:pos x="73" y="30"/>
                </a:cxn>
                <a:cxn ang="0">
                  <a:pos x="86" y="69"/>
                </a:cxn>
                <a:cxn ang="0">
                  <a:pos x="9" y="69"/>
                </a:cxn>
                <a:cxn ang="0">
                  <a:pos x="9" y="54"/>
                </a:cxn>
                <a:cxn ang="0">
                  <a:pos x="9" y="54"/>
                </a:cxn>
                <a:cxn ang="0">
                  <a:pos x="9" y="54"/>
                </a:cxn>
              </a:cxnLst>
              <a:rect l="0" t="0" r="r" b="b"/>
              <a:pathLst>
                <a:path w="86" h="69">
                  <a:moveTo>
                    <a:pt x="9" y="54"/>
                  </a:moveTo>
                  <a:lnTo>
                    <a:pt x="16" y="54"/>
                  </a:lnTo>
                  <a:lnTo>
                    <a:pt x="37" y="45"/>
                  </a:lnTo>
                  <a:lnTo>
                    <a:pt x="42" y="54"/>
                  </a:lnTo>
                  <a:lnTo>
                    <a:pt x="51" y="45"/>
                  </a:lnTo>
                  <a:lnTo>
                    <a:pt x="9" y="45"/>
                  </a:lnTo>
                  <a:lnTo>
                    <a:pt x="0" y="30"/>
                  </a:lnTo>
                  <a:lnTo>
                    <a:pt x="9" y="8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59" y="8"/>
                  </a:lnTo>
                  <a:lnTo>
                    <a:pt x="73" y="30"/>
                  </a:lnTo>
                  <a:lnTo>
                    <a:pt x="86" y="69"/>
                  </a:lnTo>
                  <a:lnTo>
                    <a:pt x="9" y="69"/>
                  </a:lnTo>
                  <a:lnTo>
                    <a:pt x="9" y="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19" name="Freeform 94"/>
            <p:cNvSpPr>
              <a:spLocks/>
            </p:cNvSpPr>
            <p:nvPr userDrawn="1"/>
          </p:nvSpPr>
          <p:spPr bwMode="auto">
            <a:xfrm>
              <a:off x="3921458" y="4508037"/>
              <a:ext cx="73929" cy="4135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7" y="25"/>
                </a:cxn>
                <a:cxn ang="0">
                  <a:pos x="28" y="0"/>
                </a:cxn>
                <a:cxn ang="0">
                  <a:pos x="33" y="25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42" h="25">
                  <a:moveTo>
                    <a:pt x="0" y="25"/>
                  </a:moveTo>
                  <a:lnTo>
                    <a:pt x="7" y="25"/>
                  </a:lnTo>
                  <a:lnTo>
                    <a:pt x="28" y="0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0" name="Freeform 95"/>
            <p:cNvSpPr>
              <a:spLocks/>
            </p:cNvSpPr>
            <p:nvPr userDrawn="1"/>
          </p:nvSpPr>
          <p:spPr bwMode="auto">
            <a:xfrm>
              <a:off x="3921458" y="4541118"/>
              <a:ext cx="73929" cy="49621"/>
            </a:xfrm>
            <a:custGeom>
              <a:avLst/>
              <a:gdLst/>
              <a:ahLst/>
              <a:cxnLst>
                <a:cxn ang="0">
                  <a:pos x="28" y="30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20" y="8"/>
                </a:cxn>
                <a:cxn ang="0">
                  <a:pos x="20" y="17"/>
                </a:cxn>
                <a:cxn ang="0">
                  <a:pos x="28" y="30"/>
                </a:cxn>
                <a:cxn ang="0">
                  <a:pos x="28" y="30"/>
                </a:cxn>
                <a:cxn ang="0">
                  <a:pos x="28" y="30"/>
                </a:cxn>
              </a:cxnLst>
              <a:rect l="0" t="0" r="r" b="b"/>
              <a:pathLst>
                <a:path w="42" h="30">
                  <a:moveTo>
                    <a:pt x="28" y="30"/>
                  </a:moveTo>
                  <a:lnTo>
                    <a:pt x="42" y="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8" y="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1" name="Freeform 96"/>
            <p:cNvSpPr>
              <a:spLocks/>
            </p:cNvSpPr>
            <p:nvPr userDrawn="1"/>
          </p:nvSpPr>
          <p:spPr bwMode="auto">
            <a:xfrm>
              <a:off x="3968984" y="4541118"/>
              <a:ext cx="161940" cy="119091"/>
            </a:xfrm>
            <a:custGeom>
              <a:avLst/>
              <a:gdLst/>
              <a:ahLst/>
              <a:cxnLst>
                <a:cxn ang="0">
                  <a:pos x="85" y="72"/>
                </a:cxn>
                <a:cxn ang="0">
                  <a:pos x="92" y="72"/>
                </a:cxn>
                <a:cxn ang="0">
                  <a:pos x="92" y="35"/>
                </a:cxn>
                <a:cxn ang="0">
                  <a:pos x="78" y="0"/>
                </a:cxn>
                <a:cxn ang="0">
                  <a:pos x="58" y="8"/>
                </a:cxn>
                <a:cxn ang="0">
                  <a:pos x="43" y="8"/>
                </a:cxn>
                <a:cxn ang="0">
                  <a:pos x="48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28"/>
                </a:cxn>
                <a:cxn ang="0">
                  <a:pos x="21" y="43"/>
                </a:cxn>
                <a:cxn ang="0">
                  <a:pos x="37" y="35"/>
                </a:cxn>
                <a:cxn ang="0">
                  <a:pos x="43" y="35"/>
                </a:cxn>
                <a:cxn ang="0">
                  <a:pos x="58" y="52"/>
                </a:cxn>
                <a:cxn ang="0">
                  <a:pos x="58" y="59"/>
                </a:cxn>
                <a:cxn ang="0">
                  <a:pos x="63" y="52"/>
                </a:cxn>
                <a:cxn ang="0">
                  <a:pos x="78" y="72"/>
                </a:cxn>
                <a:cxn ang="0">
                  <a:pos x="85" y="72"/>
                </a:cxn>
                <a:cxn ang="0">
                  <a:pos x="85" y="72"/>
                </a:cxn>
              </a:cxnLst>
              <a:rect l="0" t="0" r="r" b="b"/>
              <a:pathLst>
                <a:path w="92" h="72">
                  <a:moveTo>
                    <a:pt x="85" y="72"/>
                  </a:moveTo>
                  <a:lnTo>
                    <a:pt x="92" y="72"/>
                  </a:lnTo>
                  <a:lnTo>
                    <a:pt x="92" y="35"/>
                  </a:lnTo>
                  <a:lnTo>
                    <a:pt x="78" y="0"/>
                  </a:lnTo>
                  <a:lnTo>
                    <a:pt x="58" y="8"/>
                  </a:lnTo>
                  <a:lnTo>
                    <a:pt x="43" y="8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0" y="28"/>
                  </a:lnTo>
                  <a:lnTo>
                    <a:pt x="21" y="43"/>
                  </a:lnTo>
                  <a:lnTo>
                    <a:pt x="37" y="35"/>
                  </a:lnTo>
                  <a:lnTo>
                    <a:pt x="43" y="35"/>
                  </a:lnTo>
                  <a:lnTo>
                    <a:pt x="58" y="52"/>
                  </a:lnTo>
                  <a:lnTo>
                    <a:pt x="58" y="59"/>
                  </a:lnTo>
                  <a:lnTo>
                    <a:pt x="63" y="52"/>
                  </a:lnTo>
                  <a:lnTo>
                    <a:pt x="78" y="72"/>
                  </a:lnTo>
                  <a:lnTo>
                    <a:pt x="85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2" name="Freeform 97"/>
            <p:cNvSpPr>
              <a:spLocks/>
            </p:cNvSpPr>
            <p:nvPr userDrawn="1"/>
          </p:nvSpPr>
          <p:spPr bwMode="auto">
            <a:xfrm>
              <a:off x="4004189" y="4599009"/>
              <a:ext cx="65128" cy="7774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5" y="0"/>
                </a:cxn>
                <a:cxn ang="0">
                  <a:pos x="22" y="0"/>
                </a:cxn>
                <a:cxn ang="0">
                  <a:pos x="37" y="17"/>
                </a:cxn>
                <a:cxn ang="0">
                  <a:pos x="37" y="25"/>
                </a:cxn>
                <a:cxn ang="0">
                  <a:pos x="22" y="47"/>
                </a:cxn>
                <a:cxn ang="0">
                  <a:pos x="15" y="39"/>
                </a:cxn>
                <a:cxn ang="0">
                  <a:pos x="0" y="39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7" h="47">
                  <a:moveTo>
                    <a:pt x="0" y="8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3" name="Freeform 98"/>
            <p:cNvSpPr>
              <a:spLocks/>
            </p:cNvSpPr>
            <p:nvPr userDrawn="1"/>
          </p:nvSpPr>
          <p:spPr bwMode="auto">
            <a:xfrm>
              <a:off x="4042913" y="4627128"/>
              <a:ext cx="102093" cy="110821"/>
            </a:xfrm>
            <a:custGeom>
              <a:avLst/>
              <a:gdLst/>
              <a:ahLst/>
              <a:cxnLst>
                <a:cxn ang="0">
                  <a:pos x="58" y="67"/>
                </a:cxn>
                <a:cxn ang="0">
                  <a:pos x="58" y="47"/>
                </a:cxn>
                <a:cxn ang="0">
                  <a:pos x="43" y="39"/>
                </a:cxn>
                <a:cxn ang="0">
                  <a:pos x="43" y="22"/>
                </a:cxn>
                <a:cxn ang="0">
                  <a:pos x="35" y="22"/>
                </a:cxn>
                <a:cxn ang="0">
                  <a:pos x="21" y="0"/>
                </a:cxn>
                <a:cxn ang="0">
                  <a:pos x="0" y="30"/>
                </a:cxn>
                <a:cxn ang="0">
                  <a:pos x="43" y="67"/>
                </a:cxn>
                <a:cxn ang="0">
                  <a:pos x="58" y="67"/>
                </a:cxn>
                <a:cxn ang="0">
                  <a:pos x="58" y="67"/>
                </a:cxn>
              </a:cxnLst>
              <a:rect l="0" t="0" r="r" b="b"/>
              <a:pathLst>
                <a:path w="58" h="67">
                  <a:moveTo>
                    <a:pt x="58" y="67"/>
                  </a:moveTo>
                  <a:lnTo>
                    <a:pt x="58" y="47"/>
                  </a:lnTo>
                  <a:lnTo>
                    <a:pt x="43" y="39"/>
                  </a:lnTo>
                  <a:lnTo>
                    <a:pt x="43" y="2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0" y="30"/>
                  </a:lnTo>
                  <a:lnTo>
                    <a:pt x="43" y="67"/>
                  </a:lnTo>
                  <a:lnTo>
                    <a:pt x="58" y="6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4" name="Freeform 99"/>
            <p:cNvSpPr>
              <a:spLocks/>
            </p:cNvSpPr>
            <p:nvPr userDrawn="1"/>
          </p:nvSpPr>
          <p:spPr bwMode="auto">
            <a:xfrm>
              <a:off x="4196052" y="4479918"/>
              <a:ext cx="174262" cy="132323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21" y="22"/>
                </a:cxn>
                <a:cxn ang="0">
                  <a:pos x="40" y="17"/>
                </a:cxn>
                <a:cxn ang="0">
                  <a:pos x="57" y="0"/>
                </a:cxn>
                <a:cxn ang="0">
                  <a:pos x="77" y="0"/>
                </a:cxn>
                <a:cxn ang="0">
                  <a:pos x="77" y="17"/>
                </a:cxn>
                <a:cxn ang="0">
                  <a:pos x="90" y="38"/>
                </a:cxn>
                <a:cxn ang="0">
                  <a:pos x="99" y="38"/>
                </a:cxn>
                <a:cxn ang="0">
                  <a:pos x="99" y="45"/>
                </a:cxn>
                <a:cxn ang="0">
                  <a:pos x="83" y="52"/>
                </a:cxn>
                <a:cxn ang="0">
                  <a:pos x="35" y="52"/>
                </a:cxn>
                <a:cxn ang="0">
                  <a:pos x="35" y="80"/>
                </a:cxn>
                <a:cxn ang="0">
                  <a:pos x="21" y="74"/>
                </a:cxn>
                <a:cxn ang="0">
                  <a:pos x="5" y="74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5"/>
                </a:cxn>
              </a:cxnLst>
              <a:rect l="0" t="0" r="r" b="b"/>
              <a:pathLst>
                <a:path w="99" h="80">
                  <a:moveTo>
                    <a:pt x="0" y="65"/>
                  </a:moveTo>
                  <a:lnTo>
                    <a:pt x="21" y="2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77" y="17"/>
                  </a:lnTo>
                  <a:lnTo>
                    <a:pt x="90" y="38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83" y="52"/>
                  </a:lnTo>
                  <a:lnTo>
                    <a:pt x="35" y="52"/>
                  </a:lnTo>
                  <a:lnTo>
                    <a:pt x="35" y="80"/>
                  </a:lnTo>
                  <a:lnTo>
                    <a:pt x="21" y="74"/>
                  </a:lnTo>
                  <a:lnTo>
                    <a:pt x="5" y="74"/>
                  </a:lnTo>
                  <a:lnTo>
                    <a:pt x="0" y="6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5" name="Freeform 100"/>
            <p:cNvSpPr>
              <a:spLocks/>
            </p:cNvSpPr>
            <p:nvPr userDrawn="1"/>
          </p:nvSpPr>
          <p:spPr bwMode="auto">
            <a:xfrm>
              <a:off x="4306946" y="4569237"/>
              <a:ext cx="47526" cy="12405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22" y="67"/>
                </a:cxn>
                <a:cxn ang="0">
                  <a:pos x="22" y="75"/>
                </a:cxn>
                <a:cxn ang="0">
                  <a:pos x="27" y="75"/>
                </a:cxn>
                <a:cxn ang="0">
                  <a:pos x="27" y="21"/>
                </a:cxn>
                <a:cxn ang="0">
                  <a:pos x="22" y="13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7" h="75">
                  <a:moveTo>
                    <a:pt x="22" y="0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7" y="75"/>
                  </a:lnTo>
                  <a:lnTo>
                    <a:pt x="27" y="2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6" name="Freeform 101"/>
            <p:cNvSpPr>
              <a:spLocks/>
            </p:cNvSpPr>
            <p:nvPr userDrawn="1"/>
          </p:nvSpPr>
          <p:spPr bwMode="auto">
            <a:xfrm>
              <a:off x="4342151" y="4541118"/>
              <a:ext cx="65128" cy="152172"/>
            </a:xfrm>
            <a:custGeom>
              <a:avLst/>
              <a:gdLst/>
              <a:ahLst/>
              <a:cxnLst>
                <a:cxn ang="0">
                  <a:pos x="16" y="10"/>
                </a:cxn>
                <a:cxn ang="0">
                  <a:pos x="0" y="17"/>
                </a:cxn>
                <a:cxn ang="0">
                  <a:pos x="0" y="30"/>
                </a:cxn>
                <a:cxn ang="0">
                  <a:pos x="9" y="38"/>
                </a:cxn>
                <a:cxn ang="0">
                  <a:pos x="9" y="92"/>
                </a:cxn>
                <a:cxn ang="0">
                  <a:pos x="24" y="92"/>
                </a:cxn>
                <a:cxn ang="0">
                  <a:pos x="24" y="62"/>
                </a:cxn>
                <a:cxn ang="0">
                  <a:pos x="37" y="30"/>
                </a:cxn>
                <a:cxn ang="0">
                  <a:pos x="37" y="10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6" y="10"/>
                </a:cxn>
                <a:cxn ang="0">
                  <a:pos x="16" y="10"/>
                </a:cxn>
                <a:cxn ang="0">
                  <a:pos x="16" y="10"/>
                </a:cxn>
              </a:cxnLst>
              <a:rect l="0" t="0" r="r" b="b"/>
              <a:pathLst>
                <a:path w="37" h="92">
                  <a:moveTo>
                    <a:pt x="16" y="1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9" y="38"/>
                  </a:lnTo>
                  <a:lnTo>
                    <a:pt x="9" y="92"/>
                  </a:lnTo>
                  <a:lnTo>
                    <a:pt x="24" y="92"/>
                  </a:lnTo>
                  <a:lnTo>
                    <a:pt x="24" y="62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7" name="Freeform 102"/>
            <p:cNvSpPr>
              <a:spLocks/>
            </p:cNvSpPr>
            <p:nvPr userDrawn="1"/>
          </p:nvSpPr>
          <p:spPr bwMode="auto">
            <a:xfrm>
              <a:off x="4546336" y="4787570"/>
              <a:ext cx="35204" cy="4465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27"/>
                </a:cxn>
                <a:cxn ang="0">
                  <a:pos x="0" y="27"/>
                </a:cxn>
                <a:cxn ang="0">
                  <a:pos x="8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8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8" name="Freeform 103"/>
            <p:cNvSpPr>
              <a:spLocks/>
            </p:cNvSpPr>
            <p:nvPr userDrawn="1"/>
          </p:nvSpPr>
          <p:spPr bwMode="auto">
            <a:xfrm>
              <a:off x="4578020" y="4754489"/>
              <a:ext cx="181303" cy="211717"/>
            </a:xfrm>
            <a:custGeom>
              <a:avLst/>
              <a:gdLst/>
              <a:ahLst/>
              <a:cxnLst>
                <a:cxn ang="0">
                  <a:pos x="76" y="9"/>
                </a:cxn>
                <a:cxn ang="0">
                  <a:pos x="76" y="30"/>
                </a:cxn>
                <a:cxn ang="0">
                  <a:pos x="31" y="22"/>
                </a:cxn>
                <a:cxn ang="0">
                  <a:pos x="31" y="39"/>
                </a:cxn>
                <a:cxn ang="0">
                  <a:pos x="39" y="30"/>
                </a:cxn>
                <a:cxn ang="0">
                  <a:pos x="44" y="39"/>
                </a:cxn>
                <a:cxn ang="0">
                  <a:pos x="44" y="83"/>
                </a:cxn>
                <a:cxn ang="0">
                  <a:pos x="24" y="83"/>
                </a:cxn>
                <a:cxn ang="0">
                  <a:pos x="11" y="91"/>
                </a:cxn>
                <a:cxn ang="0">
                  <a:pos x="11" y="96"/>
                </a:cxn>
                <a:cxn ang="0">
                  <a:pos x="0" y="96"/>
                </a:cxn>
                <a:cxn ang="0">
                  <a:pos x="0" y="113"/>
                </a:cxn>
                <a:cxn ang="0">
                  <a:pos x="24" y="128"/>
                </a:cxn>
                <a:cxn ang="0">
                  <a:pos x="24" y="120"/>
                </a:cxn>
                <a:cxn ang="0">
                  <a:pos x="44" y="120"/>
                </a:cxn>
                <a:cxn ang="0">
                  <a:pos x="66" y="113"/>
                </a:cxn>
                <a:cxn ang="0">
                  <a:pos x="76" y="83"/>
                </a:cxn>
                <a:cxn ang="0">
                  <a:pos x="89" y="67"/>
                </a:cxn>
                <a:cxn ang="0">
                  <a:pos x="103" y="0"/>
                </a:cxn>
                <a:cxn ang="0">
                  <a:pos x="81" y="9"/>
                </a:cxn>
                <a:cxn ang="0">
                  <a:pos x="76" y="9"/>
                </a:cxn>
                <a:cxn ang="0">
                  <a:pos x="76" y="9"/>
                </a:cxn>
                <a:cxn ang="0">
                  <a:pos x="76" y="9"/>
                </a:cxn>
              </a:cxnLst>
              <a:rect l="0" t="0" r="r" b="b"/>
              <a:pathLst>
                <a:path w="103" h="128">
                  <a:moveTo>
                    <a:pt x="76" y="9"/>
                  </a:moveTo>
                  <a:lnTo>
                    <a:pt x="76" y="30"/>
                  </a:lnTo>
                  <a:lnTo>
                    <a:pt x="31" y="22"/>
                  </a:lnTo>
                  <a:lnTo>
                    <a:pt x="31" y="39"/>
                  </a:lnTo>
                  <a:lnTo>
                    <a:pt x="39" y="30"/>
                  </a:lnTo>
                  <a:lnTo>
                    <a:pt x="44" y="39"/>
                  </a:lnTo>
                  <a:lnTo>
                    <a:pt x="44" y="83"/>
                  </a:lnTo>
                  <a:lnTo>
                    <a:pt x="24" y="83"/>
                  </a:lnTo>
                  <a:lnTo>
                    <a:pt x="11" y="91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4" y="120"/>
                  </a:lnTo>
                  <a:lnTo>
                    <a:pt x="66" y="113"/>
                  </a:lnTo>
                  <a:lnTo>
                    <a:pt x="76" y="83"/>
                  </a:lnTo>
                  <a:lnTo>
                    <a:pt x="89" y="67"/>
                  </a:lnTo>
                  <a:lnTo>
                    <a:pt x="103" y="0"/>
                  </a:lnTo>
                  <a:lnTo>
                    <a:pt x="81" y="9"/>
                  </a:lnTo>
                  <a:lnTo>
                    <a:pt x="76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29" name="Freeform 104"/>
            <p:cNvSpPr>
              <a:spLocks/>
            </p:cNvSpPr>
            <p:nvPr userDrawn="1"/>
          </p:nvSpPr>
          <p:spPr bwMode="auto">
            <a:xfrm>
              <a:off x="5023356" y="4905007"/>
              <a:ext cx="38725" cy="4796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5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2" h="29">
                  <a:moveTo>
                    <a:pt x="22" y="0"/>
                  </a:moveTo>
                  <a:lnTo>
                    <a:pt x="22" y="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0" name="Freeform 105"/>
            <p:cNvSpPr>
              <a:spLocks/>
            </p:cNvSpPr>
            <p:nvPr userDrawn="1"/>
          </p:nvSpPr>
          <p:spPr bwMode="auto">
            <a:xfrm>
              <a:off x="4602663" y="5247393"/>
              <a:ext cx="306278" cy="319230"/>
            </a:xfrm>
            <a:custGeom>
              <a:avLst/>
              <a:gdLst/>
              <a:ahLst/>
              <a:cxnLst>
                <a:cxn ang="0">
                  <a:pos x="64" y="193"/>
                </a:cxn>
                <a:cxn ang="0">
                  <a:pos x="33" y="116"/>
                </a:cxn>
                <a:cxn ang="0">
                  <a:pos x="33" y="94"/>
                </a:cxn>
                <a:cxn ang="0">
                  <a:pos x="0" y="17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82" y="17"/>
                </a:cxn>
                <a:cxn ang="0">
                  <a:pos x="105" y="17"/>
                </a:cxn>
                <a:cxn ang="0">
                  <a:pos x="132" y="25"/>
                </a:cxn>
                <a:cxn ang="0">
                  <a:pos x="154" y="17"/>
                </a:cxn>
                <a:cxn ang="0">
                  <a:pos x="161" y="0"/>
                </a:cxn>
                <a:cxn ang="0">
                  <a:pos x="174" y="17"/>
                </a:cxn>
                <a:cxn ang="0">
                  <a:pos x="161" y="32"/>
                </a:cxn>
                <a:cxn ang="0">
                  <a:pos x="154" y="25"/>
                </a:cxn>
                <a:cxn ang="0">
                  <a:pos x="127" y="25"/>
                </a:cxn>
                <a:cxn ang="0">
                  <a:pos x="119" y="77"/>
                </a:cxn>
                <a:cxn ang="0">
                  <a:pos x="112" y="94"/>
                </a:cxn>
                <a:cxn ang="0">
                  <a:pos x="112" y="185"/>
                </a:cxn>
                <a:cxn ang="0">
                  <a:pos x="90" y="193"/>
                </a:cxn>
                <a:cxn ang="0">
                  <a:pos x="77" y="193"/>
                </a:cxn>
                <a:cxn ang="0">
                  <a:pos x="70" y="185"/>
                </a:cxn>
                <a:cxn ang="0">
                  <a:pos x="64" y="193"/>
                </a:cxn>
                <a:cxn ang="0">
                  <a:pos x="64" y="193"/>
                </a:cxn>
                <a:cxn ang="0">
                  <a:pos x="64" y="193"/>
                </a:cxn>
              </a:cxnLst>
              <a:rect l="0" t="0" r="r" b="b"/>
              <a:pathLst>
                <a:path w="174" h="193">
                  <a:moveTo>
                    <a:pt x="64" y="193"/>
                  </a:moveTo>
                  <a:lnTo>
                    <a:pt x="33" y="116"/>
                  </a:lnTo>
                  <a:lnTo>
                    <a:pt x="33" y="9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2" y="17"/>
                  </a:lnTo>
                  <a:lnTo>
                    <a:pt x="105" y="17"/>
                  </a:lnTo>
                  <a:lnTo>
                    <a:pt x="132" y="25"/>
                  </a:lnTo>
                  <a:lnTo>
                    <a:pt x="154" y="17"/>
                  </a:lnTo>
                  <a:lnTo>
                    <a:pt x="161" y="0"/>
                  </a:lnTo>
                  <a:lnTo>
                    <a:pt x="174" y="17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27" y="25"/>
                  </a:lnTo>
                  <a:lnTo>
                    <a:pt x="119" y="77"/>
                  </a:lnTo>
                  <a:lnTo>
                    <a:pt x="112" y="94"/>
                  </a:lnTo>
                  <a:lnTo>
                    <a:pt x="112" y="185"/>
                  </a:lnTo>
                  <a:lnTo>
                    <a:pt x="90" y="193"/>
                  </a:lnTo>
                  <a:lnTo>
                    <a:pt x="77" y="193"/>
                  </a:lnTo>
                  <a:lnTo>
                    <a:pt x="70" y="185"/>
                  </a:lnTo>
                  <a:lnTo>
                    <a:pt x="64" y="19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1" name="Freeform 106"/>
            <p:cNvSpPr>
              <a:spLocks/>
            </p:cNvSpPr>
            <p:nvPr userDrawn="1"/>
          </p:nvSpPr>
          <p:spPr bwMode="auto">
            <a:xfrm>
              <a:off x="4602663" y="4977784"/>
              <a:ext cx="288676" cy="310959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32" y="163"/>
                </a:cxn>
                <a:cxn ang="0">
                  <a:pos x="80" y="180"/>
                </a:cxn>
                <a:cxn ang="0">
                  <a:pos x="102" y="180"/>
                </a:cxn>
                <a:cxn ang="0">
                  <a:pos x="131" y="188"/>
                </a:cxn>
                <a:cxn ang="0">
                  <a:pos x="151" y="180"/>
                </a:cxn>
                <a:cxn ang="0">
                  <a:pos x="131" y="159"/>
                </a:cxn>
                <a:cxn ang="0">
                  <a:pos x="131" y="112"/>
                </a:cxn>
                <a:cxn ang="0">
                  <a:pos x="164" y="104"/>
                </a:cxn>
                <a:cxn ang="0">
                  <a:pos x="156" y="75"/>
                </a:cxn>
                <a:cxn ang="0">
                  <a:pos x="131" y="82"/>
                </a:cxn>
                <a:cxn ang="0">
                  <a:pos x="131" y="75"/>
                </a:cxn>
                <a:cxn ang="0">
                  <a:pos x="146" y="69"/>
                </a:cxn>
                <a:cxn ang="0">
                  <a:pos x="131" y="60"/>
                </a:cxn>
                <a:cxn ang="0">
                  <a:pos x="131" y="32"/>
                </a:cxn>
                <a:cxn ang="0">
                  <a:pos x="115" y="23"/>
                </a:cxn>
                <a:cxn ang="0">
                  <a:pos x="102" y="23"/>
                </a:cxn>
                <a:cxn ang="0">
                  <a:pos x="102" y="32"/>
                </a:cxn>
                <a:cxn ang="0">
                  <a:pos x="80" y="38"/>
                </a:cxn>
                <a:cxn ang="0">
                  <a:pos x="69" y="23"/>
                </a:cxn>
                <a:cxn ang="0">
                  <a:pos x="69" y="0"/>
                </a:cxn>
                <a:cxn ang="0">
                  <a:pos x="25" y="0"/>
                </a:cxn>
                <a:cxn ang="0">
                  <a:pos x="10" y="16"/>
                </a:cxn>
                <a:cxn ang="0">
                  <a:pos x="25" y="82"/>
                </a:cxn>
                <a:cxn ang="0">
                  <a:pos x="25" y="104"/>
                </a:cxn>
                <a:cxn ang="0">
                  <a:pos x="10" y="112"/>
                </a:cxn>
                <a:cxn ang="0">
                  <a:pos x="0" y="151"/>
                </a:cxn>
                <a:cxn ang="0">
                  <a:pos x="0" y="163"/>
                </a:cxn>
                <a:cxn ang="0">
                  <a:pos x="0" y="163"/>
                </a:cxn>
                <a:cxn ang="0">
                  <a:pos x="0" y="163"/>
                </a:cxn>
              </a:cxnLst>
              <a:rect l="0" t="0" r="r" b="b"/>
              <a:pathLst>
                <a:path w="164" h="188">
                  <a:moveTo>
                    <a:pt x="0" y="163"/>
                  </a:moveTo>
                  <a:lnTo>
                    <a:pt x="32" y="163"/>
                  </a:lnTo>
                  <a:lnTo>
                    <a:pt x="80" y="180"/>
                  </a:lnTo>
                  <a:lnTo>
                    <a:pt x="102" y="180"/>
                  </a:lnTo>
                  <a:lnTo>
                    <a:pt x="131" y="188"/>
                  </a:lnTo>
                  <a:lnTo>
                    <a:pt x="151" y="180"/>
                  </a:lnTo>
                  <a:lnTo>
                    <a:pt x="131" y="159"/>
                  </a:lnTo>
                  <a:lnTo>
                    <a:pt x="131" y="112"/>
                  </a:lnTo>
                  <a:lnTo>
                    <a:pt x="164" y="104"/>
                  </a:lnTo>
                  <a:lnTo>
                    <a:pt x="156" y="75"/>
                  </a:lnTo>
                  <a:lnTo>
                    <a:pt x="131" y="82"/>
                  </a:lnTo>
                  <a:lnTo>
                    <a:pt x="131" y="75"/>
                  </a:lnTo>
                  <a:lnTo>
                    <a:pt x="146" y="69"/>
                  </a:lnTo>
                  <a:lnTo>
                    <a:pt x="131" y="60"/>
                  </a:lnTo>
                  <a:lnTo>
                    <a:pt x="131" y="32"/>
                  </a:lnTo>
                  <a:lnTo>
                    <a:pt x="115" y="23"/>
                  </a:lnTo>
                  <a:lnTo>
                    <a:pt x="102" y="23"/>
                  </a:lnTo>
                  <a:lnTo>
                    <a:pt x="102" y="32"/>
                  </a:lnTo>
                  <a:lnTo>
                    <a:pt x="80" y="38"/>
                  </a:lnTo>
                  <a:lnTo>
                    <a:pt x="69" y="23"/>
                  </a:lnTo>
                  <a:lnTo>
                    <a:pt x="69" y="0"/>
                  </a:lnTo>
                  <a:lnTo>
                    <a:pt x="25" y="0"/>
                  </a:lnTo>
                  <a:lnTo>
                    <a:pt x="10" y="16"/>
                  </a:lnTo>
                  <a:lnTo>
                    <a:pt x="25" y="82"/>
                  </a:lnTo>
                  <a:lnTo>
                    <a:pt x="25" y="104"/>
                  </a:lnTo>
                  <a:lnTo>
                    <a:pt x="10" y="112"/>
                  </a:lnTo>
                  <a:lnTo>
                    <a:pt x="0" y="151"/>
                  </a:lnTo>
                  <a:lnTo>
                    <a:pt x="0" y="16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2" name="Freeform 107"/>
            <p:cNvSpPr>
              <a:spLocks/>
            </p:cNvSpPr>
            <p:nvPr userDrawn="1"/>
          </p:nvSpPr>
          <p:spPr bwMode="auto">
            <a:xfrm>
              <a:off x="4708276" y="5369792"/>
              <a:ext cx="387248" cy="367197"/>
            </a:xfrm>
            <a:custGeom>
              <a:avLst/>
              <a:gdLst/>
              <a:ahLst/>
              <a:cxnLst>
                <a:cxn ang="0">
                  <a:pos x="198" y="17"/>
                </a:cxn>
                <a:cxn ang="0">
                  <a:pos x="205" y="69"/>
                </a:cxn>
                <a:cxn ang="0">
                  <a:pos x="198" y="69"/>
                </a:cxn>
                <a:cxn ang="0">
                  <a:pos x="191" y="75"/>
                </a:cxn>
                <a:cxn ang="0">
                  <a:pos x="198" y="82"/>
                </a:cxn>
                <a:cxn ang="0">
                  <a:pos x="205" y="75"/>
                </a:cxn>
                <a:cxn ang="0">
                  <a:pos x="220" y="75"/>
                </a:cxn>
                <a:cxn ang="0">
                  <a:pos x="220" y="114"/>
                </a:cxn>
                <a:cxn ang="0">
                  <a:pos x="198" y="122"/>
                </a:cxn>
                <a:cxn ang="0">
                  <a:pos x="183" y="153"/>
                </a:cxn>
                <a:cxn ang="0">
                  <a:pos x="154" y="176"/>
                </a:cxn>
                <a:cxn ang="0">
                  <a:pos x="139" y="201"/>
                </a:cxn>
                <a:cxn ang="0">
                  <a:pos x="71" y="206"/>
                </a:cxn>
                <a:cxn ang="0">
                  <a:pos x="49" y="222"/>
                </a:cxn>
                <a:cxn ang="0">
                  <a:pos x="42" y="222"/>
                </a:cxn>
                <a:cxn ang="0">
                  <a:pos x="27" y="206"/>
                </a:cxn>
                <a:cxn ang="0">
                  <a:pos x="20" y="176"/>
                </a:cxn>
                <a:cxn ang="0">
                  <a:pos x="20" y="168"/>
                </a:cxn>
                <a:cxn ang="0">
                  <a:pos x="7" y="114"/>
                </a:cxn>
                <a:cxn ang="0">
                  <a:pos x="0" y="114"/>
                </a:cxn>
                <a:cxn ang="0">
                  <a:pos x="7" y="107"/>
                </a:cxn>
                <a:cxn ang="0">
                  <a:pos x="14" y="114"/>
                </a:cxn>
                <a:cxn ang="0">
                  <a:pos x="27" y="114"/>
                </a:cxn>
                <a:cxn ang="0">
                  <a:pos x="49" y="107"/>
                </a:cxn>
                <a:cxn ang="0">
                  <a:pos x="49" y="43"/>
                </a:cxn>
                <a:cxn ang="0">
                  <a:pos x="55" y="60"/>
                </a:cxn>
                <a:cxn ang="0">
                  <a:pos x="55" y="75"/>
                </a:cxn>
                <a:cxn ang="0">
                  <a:pos x="71" y="75"/>
                </a:cxn>
                <a:cxn ang="0">
                  <a:pos x="97" y="60"/>
                </a:cxn>
                <a:cxn ang="0">
                  <a:pos x="106" y="69"/>
                </a:cxn>
                <a:cxn ang="0">
                  <a:pos x="176" y="0"/>
                </a:cxn>
                <a:cxn ang="0">
                  <a:pos x="191" y="17"/>
                </a:cxn>
                <a:cxn ang="0">
                  <a:pos x="198" y="17"/>
                </a:cxn>
                <a:cxn ang="0">
                  <a:pos x="198" y="17"/>
                </a:cxn>
              </a:cxnLst>
              <a:rect l="0" t="0" r="r" b="b"/>
              <a:pathLst>
                <a:path w="220" h="222">
                  <a:moveTo>
                    <a:pt x="198" y="17"/>
                  </a:moveTo>
                  <a:lnTo>
                    <a:pt x="205" y="69"/>
                  </a:lnTo>
                  <a:lnTo>
                    <a:pt x="198" y="69"/>
                  </a:lnTo>
                  <a:lnTo>
                    <a:pt x="191" y="75"/>
                  </a:lnTo>
                  <a:lnTo>
                    <a:pt x="198" y="82"/>
                  </a:lnTo>
                  <a:lnTo>
                    <a:pt x="205" y="75"/>
                  </a:lnTo>
                  <a:lnTo>
                    <a:pt x="220" y="75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83" y="153"/>
                  </a:lnTo>
                  <a:lnTo>
                    <a:pt x="154" y="176"/>
                  </a:lnTo>
                  <a:lnTo>
                    <a:pt x="139" y="201"/>
                  </a:lnTo>
                  <a:lnTo>
                    <a:pt x="71" y="206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27" y="206"/>
                  </a:lnTo>
                  <a:lnTo>
                    <a:pt x="20" y="176"/>
                  </a:lnTo>
                  <a:lnTo>
                    <a:pt x="20" y="168"/>
                  </a:lnTo>
                  <a:lnTo>
                    <a:pt x="7" y="114"/>
                  </a:lnTo>
                  <a:lnTo>
                    <a:pt x="0" y="114"/>
                  </a:lnTo>
                  <a:lnTo>
                    <a:pt x="7" y="107"/>
                  </a:lnTo>
                  <a:lnTo>
                    <a:pt x="14" y="114"/>
                  </a:lnTo>
                  <a:lnTo>
                    <a:pt x="27" y="114"/>
                  </a:lnTo>
                  <a:lnTo>
                    <a:pt x="49" y="107"/>
                  </a:lnTo>
                  <a:lnTo>
                    <a:pt x="49" y="43"/>
                  </a:lnTo>
                  <a:lnTo>
                    <a:pt x="55" y="60"/>
                  </a:lnTo>
                  <a:lnTo>
                    <a:pt x="55" y="75"/>
                  </a:lnTo>
                  <a:lnTo>
                    <a:pt x="71" y="75"/>
                  </a:lnTo>
                  <a:lnTo>
                    <a:pt x="97" y="60"/>
                  </a:lnTo>
                  <a:lnTo>
                    <a:pt x="106" y="69"/>
                  </a:lnTo>
                  <a:lnTo>
                    <a:pt x="176" y="0"/>
                  </a:lnTo>
                  <a:lnTo>
                    <a:pt x="191" y="17"/>
                  </a:lnTo>
                  <a:lnTo>
                    <a:pt x="198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3" name="Freeform 108"/>
            <p:cNvSpPr>
              <a:spLocks/>
            </p:cNvSpPr>
            <p:nvPr userDrawn="1"/>
          </p:nvSpPr>
          <p:spPr bwMode="auto">
            <a:xfrm>
              <a:off x="4794527" y="5277166"/>
              <a:ext cx="228829" cy="224949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8" y="121"/>
                </a:cxn>
                <a:cxn ang="0">
                  <a:pos x="8" y="136"/>
                </a:cxn>
                <a:cxn ang="0">
                  <a:pos x="23" y="136"/>
                </a:cxn>
                <a:cxn ang="0">
                  <a:pos x="50" y="121"/>
                </a:cxn>
                <a:cxn ang="0">
                  <a:pos x="57" y="128"/>
                </a:cxn>
                <a:cxn ang="0">
                  <a:pos x="130" y="61"/>
                </a:cxn>
                <a:cxn ang="0">
                  <a:pos x="107" y="61"/>
                </a:cxn>
                <a:cxn ang="0">
                  <a:pos x="102" y="47"/>
                </a:cxn>
                <a:cxn ang="0">
                  <a:pos x="63" y="0"/>
                </a:cxn>
                <a:cxn ang="0">
                  <a:pos x="50" y="15"/>
                </a:cxn>
                <a:cxn ang="0">
                  <a:pos x="43" y="7"/>
                </a:cxn>
                <a:cxn ang="0">
                  <a:pos x="15" y="7"/>
                </a:cxn>
                <a:cxn ang="0">
                  <a:pos x="8" y="61"/>
                </a:cxn>
                <a:cxn ang="0">
                  <a:pos x="0" y="78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4"/>
                </a:cxn>
              </a:cxnLst>
              <a:rect l="0" t="0" r="r" b="b"/>
              <a:pathLst>
                <a:path w="130" h="136">
                  <a:moveTo>
                    <a:pt x="0" y="104"/>
                  </a:moveTo>
                  <a:lnTo>
                    <a:pt x="8" y="121"/>
                  </a:lnTo>
                  <a:lnTo>
                    <a:pt x="8" y="136"/>
                  </a:lnTo>
                  <a:lnTo>
                    <a:pt x="23" y="136"/>
                  </a:lnTo>
                  <a:lnTo>
                    <a:pt x="50" y="121"/>
                  </a:lnTo>
                  <a:lnTo>
                    <a:pt x="57" y="128"/>
                  </a:lnTo>
                  <a:lnTo>
                    <a:pt x="130" y="61"/>
                  </a:lnTo>
                  <a:lnTo>
                    <a:pt x="107" y="61"/>
                  </a:lnTo>
                  <a:lnTo>
                    <a:pt x="102" y="47"/>
                  </a:lnTo>
                  <a:lnTo>
                    <a:pt x="63" y="0"/>
                  </a:lnTo>
                  <a:lnTo>
                    <a:pt x="50" y="15"/>
                  </a:lnTo>
                  <a:lnTo>
                    <a:pt x="43" y="7"/>
                  </a:lnTo>
                  <a:lnTo>
                    <a:pt x="15" y="7"/>
                  </a:lnTo>
                  <a:lnTo>
                    <a:pt x="8" y="61"/>
                  </a:lnTo>
                  <a:lnTo>
                    <a:pt x="0" y="78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4" name="Freeform 109"/>
            <p:cNvSpPr>
              <a:spLocks/>
            </p:cNvSpPr>
            <p:nvPr userDrawn="1"/>
          </p:nvSpPr>
          <p:spPr bwMode="auto">
            <a:xfrm>
              <a:off x="4908941" y="5227544"/>
              <a:ext cx="195384" cy="17202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49" y="0"/>
                </a:cxn>
                <a:cxn ang="0">
                  <a:pos x="49" y="8"/>
                </a:cxn>
                <a:cxn ang="0">
                  <a:pos x="29" y="30"/>
                </a:cxn>
                <a:cxn ang="0">
                  <a:pos x="0" y="30"/>
                </a:cxn>
                <a:cxn ang="0">
                  <a:pos x="37" y="76"/>
                </a:cxn>
                <a:cxn ang="0">
                  <a:pos x="44" y="89"/>
                </a:cxn>
                <a:cxn ang="0">
                  <a:pos x="65" y="89"/>
                </a:cxn>
                <a:cxn ang="0">
                  <a:pos x="79" y="104"/>
                </a:cxn>
                <a:cxn ang="0">
                  <a:pos x="84" y="104"/>
                </a:cxn>
                <a:cxn ang="0">
                  <a:pos x="104" y="66"/>
                </a:cxn>
                <a:cxn ang="0">
                  <a:pos x="111" y="30"/>
                </a:cxn>
                <a:cxn ang="0">
                  <a:pos x="104" y="8"/>
                </a:cxn>
                <a:cxn ang="0">
                  <a:pos x="84" y="0"/>
                </a:cxn>
                <a:cxn ang="0">
                  <a:pos x="69" y="0"/>
                </a:cxn>
                <a:cxn ang="0">
                  <a:pos x="69" y="0"/>
                </a:cxn>
                <a:cxn ang="0">
                  <a:pos x="69" y="0"/>
                </a:cxn>
              </a:cxnLst>
              <a:rect l="0" t="0" r="r" b="b"/>
              <a:pathLst>
                <a:path w="111" h="104">
                  <a:moveTo>
                    <a:pt x="69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37" y="76"/>
                  </a:lnTo>
                  <a:lnTo>
                    <a:pt x="44" y="89"/>
                  </a:lnTo>
                  <a:lnTo>
                    <a:pt x="65" y="89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104" y="66"/>
                  </a:lnTo>
                  <a:lnTo>
                    <a:pt x="111" y="30"/>
                  </a:lnTo>
                  <a:lnTo>
                    <a:pt x="104" y="8"/>
                  </a:lnTo>
                  <a:lnTo>
                    <a:pt x="84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5" name="Freeform 110"/>
            <p:cNvSpPr>
              <a:spLocks/>
            </p:cNvSpPr>
            <p:nvPr userDrawn="1"/>
          </p:nvSpPr>
          <p:spPr bwMode="auto">
            <a:xfrm>
              <a:off x="5032157" y="5091913"/>
              <a:ext cx="248191" cy="405240"/>
            </a:xfrm>
            <a:custGeom>
              <a:avLst/>
              <a:gdLst/>
              <a:ahLst/>
              <a:cxnLst>
                <a:cxn ang="0">
                  <a:pos x="37" y="245"/>
                </a:cxn>
                <a:cxn ang="0">
                  <a:pos x="37" y="232"/>
                </a:cxn>
                <a:cxn ang="0">
                  <a:pos x="73" y="215"/>
                </a:cxn>
                <a:cxn ang="0">
                  <a:pos x="79" y="210"/>
                </a:cxn>
                <a:cxn ang="0">
                  <a:pos x="79" y="188"/>
                </a:cxn>
                <a:cxn ang="0">
                  <a:pos x="57" y="149"/>
                </a:cxn>
                <a:cxn ang="0">
                  <a:pos x="141" y="75"/>
                </a:cxn>
                <a:cxn ang="0">
                  <a:pos x="134" y="0"/>
                </a:cxn>
                <a:cxn ang="0">
                  <a:pos x="121" y="13"/>
                </a:cxn>
                <a:cxn ang="0">
                  <a:pos x="73" y="13"/>
                </a:cxn>
                <a:cxn ang="0">
                  <a:pos x="57" y="30"/>
                </a:cxn>
                <a:cxn ang="0">
                  <a:pos x="73" y="45"/>
                </a:cxn>
                <a:cxn ang="0">
                  <a:pos x="79" y="67"/>
                </a:cxn>
                <a:cxn ang="0">
                  <a:pos x="79" y="82"/>
                </a:cxn>
                <a:cxn ang="0">
                  <a:pos x="73" y="95"/>
                </a:cxn>
                <a:cxn ang="0">
                  <a:pos x="57" y="82"/>
                </a:cxn>
                <a:cxn ang="0">
                  <a:pos x="57" y="67"/>
                </a:cxn>
                <a:cxn ang="0">
                  <a:pos x="49" y="67"/>
                </a:cxn>
                <a:cxn ang="0">
                  <a:pos x="44" y="50"/>
                </a:cxn>
                <a:cxn ang="0">
                  <a:pos x="0" y="75"/>
                </a:cxn>
                <a:cxn ang="0">
                  <a:pos x="0" y="82"/>
                </a:cxn>
                <a:cxn ang="0">
                  <a:pos x="16" y="82"/>
                </a:cxn>
                <a:cxn ang="0">
                  <a:pos x="37" y="90"/>
                </a:cxn>
                <a:cxn ang="0">
                  <a:pos x="44" y="112"/>
                </a:cxn>
                <a:cxn ang="0">
                  <a:pos x="37" y="149"/>
                </a:cxn>
                <a:cxn ang="0">
                  <a:pos x="16" y="188"/>
                </a:cxn>
                <a:cxn ang="0">
                  <a:pos x="24" y="245"/>
                </a:cxn>
                <a:cxn ang="0">
                  <a:pos x="37" y="245"/>
                </a:cxn>
                <a:cxn ang="0">
                  <a:pos x="37" y="245"/>
                </a:cxn>
              </a:cxnLst>
              <a:rect l="0" t="0" r="r" b="b"/>
              <a:pathLst>
                <a:path w="141" h="245">
                  <a:moveTo>
                    <a:pt x="37" y="245"/>
                  </a:moveTo>
                  <a:lnTo>
                    <a:pt x="37" y="232"/>
                  </a:lnTo>
                  <a:lnTo>
                    <a:pt x="73" y="215"/>
                  </a:lnTo>
                  <a:lnTo>
                    <a:pt x="79" y="210"/>
                  </a:lnTo>
                  <a:lnTo>
                    <a:pt x="79" y="188"/>
                  </a:lnTo>
                  <a:lnTo>
                    <a:pt x="57" y="149"/>
                  </a:lnTo>
                  <a:lnTo>
                    <a:pt x="141" y="75"/>
                  </a:lnTo>
                  <a:lnTo>
                    <a:pt x="134" y="0"/>
                  </a:lnTo>
                  <a:lnTo>
                    <a:pt x="121" y="13"/>
                  </a:lnTo>
                  <a:lnTo>
                    <a:pt x="73" y="13"/>
                  </a:lnTo>
                  <a:lnTo>
                    <a:pt x="57" y="30"/>
                  </a:lnTo>
                  <a:lnTo>
                    <a:pt x="73" y="45"/>
                  </a:lnTo>
                  <a:lnTo>
                    <a:pt x="79" y="67"/>
                  </a:lnTo>
                  <a:lnTo>
                    <a:pt x="79" y="82"/>
                  </a:lnTo>
                  <a:lnTo>
                    <a:pt x="73" y="95"/>
                  </a:lnTo>
                  <a:lnTo>
                    <a:pt x="57" y="82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4" y="5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37" y="90"/>
                  </a:lnTo>
                  <a:lnTo>
                    <a:pt x="44" y="112"/>
                  </a:lnTo>
                  <a:lnTo>
                    <a:pt x="37" y="149"/>
                  </a:lnTo>
                  <a:lnTo>
                    <a:pt x="16" y="188"/>
                  </a:lnTo>
                  <a:lnTo>
                    <a:pt x="24" y="245"/>
                  </a:lnTo>
                  <a:lnTo>
                    <a:pt x="37" y="24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6" name="Freeform 111"/>
            <p:cNvSpPr>
              <a:spLocks/>
            </p:cNvSpPr>
            <p:nvPr userDrawn="1"/>
          </p:nvSpPr>
          <p:spPr bwMode="auto">
            <a:xfrm>
              <a:off x="5350756" y="5141534"/>
              <a:ext cx="151379" cy="33411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" y="180"/>
                </a:cxn>
                <a:cxn ang="0">
                  <a:pos x="19" y="202"/>
                </a:cxn>
                <a:cxn ang="0">
                  <a:pos x="41" y="202"/>
                </a:cxn>
                <a:cxn ang="0">
                  <a:pos x="79" y="47"/>
                </a:cxn>
                <a:cxn ang="0">
                  <a:pos x="86" y="54"/>
                </a:cxn>
                <a:cxn ang="0">
                  <a:pos x="79" y="10"/>
                </a:cxn>
                <a:cxn ang="0">
                  <a:pos x="72" y="0"/>
                </a:cxn>
                <a:cxn ang="0">
                  <a:pos x="67" y="17"/>
                </a:cxn>
                <a:cxn ang="0">
                  <a:pos x="61" y="17"/>
                </a:cxn>
                <a:cxn ang="0">
                  <a:pos x="61" y="40"/>
                </a:cxn>
                <a:cxn ang="0">
                  <a:pos x="19" y="62"/>
                </a:cxn>
                <a:cxn ang="0">
                  <a:pos x="5" y="84"/>
                </a:cxn>
                <a:cxn ang="0">
                  <a:pos x="19" y="121"/>
                </a:cxn>
                <a:cxn ang="0">
                  <a:pos x="0" y="144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86" h="202">
                  <a:moveTo>
                    <a:pt x="0" y="144"/>
                  </a:moveTo>
                  <a:lnTo>
                    <a:pt x="5" y="180"/>
                  </a:lnTo>
                  <a:lnTo>
                    <a:pt x="19" y="202"/>
                  </a:lnTo>
                  <a:lnTo>
                    <a:pt x="41" y="202"/>
                  </a:lnTo>
                  <a:lnTo>
                    <a:pt x="79" y="47"/>
                  </a:lnTo>
                  <a:lnTo>
                    <a:pt x="86" y="54"/>
                  </a:lnTo>
                  <a:lnTo>
                    <a:pt x="79" y="10"/>
                  </a:lnTo>
                  <a:lnTo>
                    <a:pt x="72" y="0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61" y="40"/>
                  </a:lnTo>
                  <a:lnTo>
                    <a:pt x="19" y="62"/>
                  </a:lnTo>
                  <a:lnTo>
                    <a:pt x="5" y="84"/>
                  </a:lnTo>
                  <a:lnTo>
                    <a:pt x="19" y="121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7" name="Freeform 112"/>
            <p:cNvSpPr>
              <a:spLocks/>
            </p:cNvSpPr>
            <p:nvPr userDrawn="1"/>
          </p:nvSpPr>
          <p:spPr bwMode="auto">
            <a:xfrm>
              <a:off x="4956467" y="5550082"/>
              <a:ext cx="66888" cy="64508"/>
            </a:xfrm>
            <a:custGeom>
              <a:avLst/>
              <a:gdLst/>
              <a:ahLst/>
              <a:cxnLst>
                <a:cxn ang="0">
                  <a:pos x="38" y="13"/>
                </a:cxn>
                <a:cxn ang="0">
                  <a:pos x="22" y="32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0"/>
                </a:cxn>
                <a:cxn ang="0">
                  <a:pos x="22" y="7"/>
                </a:cxn>
                <a:cxn ang="0">
                  <a:pos x="38" y="13"/>
                </a:cxn>
                <a:cxn ang="0">
                  <a:pos x="38" y="13"/>
                </a:cxn>
                <a:cxn ang="0">
                  <a:pos x="38" y="13"/>
                </a:cxn>
              </a:cxnLst>
              <a:rect l="0" t="0" r="r" b="b"/>
              <a:pathLst>
                <a:path w="38" h="39">
                  <a:moveTo>
                    <a:pt x="38" y="13"/>
                  </a:moveTo>
                  <a:lnTo>
                    <a:pt x="22" y="3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38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8" name="Freeform 113"/>
            <p:cNvSpPr>
              <a:spLocks/>
            </p:cNvSpPr>
            <p:nvPr userDrawn="1"/>
          </p:nvSpPr>
          <p:spPr bwMode="auto">
            <a:xfrm>
              <a:off x="5095525" y="5075373"/>
              <a:ext cx="73929" cy="172020"/>
            </a:xfrm>
            <a:custGeom>
              <a:avLst/>
              <a:gdLst/>
              <a:ahLst/>
              <a:cxnLst>
                <a:cxn ang="0">
                  <a:pos x="8" y="60"/>
                </a:cxn>
                <a:cxn ang="0">
                  <a:pos x="0" y="53"/>
                </a:cxn>
                <a:cxn ang="0">
                  <a:pos x="8" y="36"/>
                </a:cxn>
                <a:cxn ang="0">
                  <a:pos x="8" y="23"/>
                </a:cxn>
                <a:cxn ang="0">
                  <a:pos x="13" y="16"/>
                </a:cxn>
                <a:cxn ang="0">
                  <a:pos x="8" y="0"/>
                </a:cxn>
                <a:cxn ang="0">
                  <a:pos x="21" y="0"/>
                </a:cxn>
                <a:cxn ang="0">
                  <a:pos x="35" y="23"/>
                </a:cxn>
                <a:cxn ang="0">
                  <a:pos x="21" y="36"/>
                </a:cxn>
                <a:cxn ang="0">
                  <a:pos x="35" y="53"/>
                </a:cxn>
                <a:cxn ang="0">
                  <a:pos x="42" y="75"/>
                </a:cxn>
                <a:cxn ang="0">
                  <a:pos x="42" y="90"/>
                </a:cxn>
                <a:cxn ang="0">
                  <a:pos x="35" y="104"/>
                </a:cxn>
                <a:cxn ang="0">
                  <a:pos x="21" y="90"/>
                </a:cxn>
                <a:cxn ang="0">
                  <a:pos x="21" y="75"/>
                </a:cxn>
                <a:cxn ang="0">
                  <a:pos x="13" y="75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8" y="60"/>
                </a:cxn>
              </a:cxnLst>
              <a:rect l="0" t="0" r="r" b="b"/>
              <a:pathLst>
                <a:path w="42" h="104">
                  <a:moveTo>
                    <a:pt x="8" y="60"/>
                  </a:moveTo>
                  <a:lnTo>
                    <a:pt x="0" y="53"/>
                  </a:lnTo>
                  <a:lnTo>
                    <a:pt x="8" y="36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21" y="36"/>
                  </a:lnTo>
                  <a:lnTo>
                    <a:pt x="35" y="53"/>
                  </a:lnTo>
                  <a:lnTo>
                    <a:pt x="42" y="75"/>
                  </a:lnTo>
                  <a:lnTo>
                    <a:pt x="42" y="90"/>
                  </a:lnTo>
                  <a:lnTo>
                    <a:pt x="35" y="104"/>
                  </a:lnTo>
                  <a:lnTo>
                    <a:pt x="21" y="90"/>
                  </a:lnTo>
                  <a:lnTo>
                    <a:pt x="21" y="75"/>
                  </a:lnTo>
                  <a:lnTo>
                    <a:pt x="13" y="75"/>
                  </a:lnTo>
                  <a:lnTo>
                    <a:pt x="8" y="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39" name="Freeform 114"/>
            <p:cNvSpPr>
              <a:spLocks/>
            </p:cNvSpPr>
            <p:nvPr userDrawn="1"/>
          </p:nvSpPr>
          <p:spPr bwMode="auto">
            <a:xfrm>
              <a:off x="4490009" y="3884464"/>
              <a:ext cx="88011" cy="188561"/>
            </a:xfrm>
            <a:custGeom>
              <a:avLst/>
              <a:gdLst/>
              <a:ahLst/>
              <a:cxnLst>
                <a:cxn ang="0">
                  <a:pos x="50" y="71"/>
                </a:cxn>
                <a:cxn ang="0">
                  <a:pos x="50" y="79"/>
                </a:cxn>
                <a:cxn ang="0">
                  <a:pos x="39" y="101"/>
                </a:cxn>
                <a:cxn ang="0">
                  <a:pos x="39" y="109"/>
                </a:cxn>
                <a:cxn ang="0">
                  <a:pos x="30" y="114"/>
                </a:cxn>
                <a:cxn ang="0">
                  <a:pos x="30" y="87"/>
                </a:cxn>
                <a:cxn ang="0">
                  <a:pos x="9" y="79"/>
                </a:cxn>
                <a:cxn ang="0">
                  <a:pos x="0" y="64"/>
                </a:cxn>
                <a:cxn ang="0">
                  <a:pos x="15" y="42"/>
                </a:cxn>
                <a:cxn ang="0">
                  <a:pos x="9" y="8"/>
                </a:cxn>
                <a:cxn ang="0">
                  <a:pos x="15" y="0"/>
                </a:cxn>
                <a:cxn ang="0">
                  <a:pos x="39" y="0"/>
                </a:cxn>
                <a:cxn ang="0">
                  <a:pos x="44" y="8"/>
                </a:cxn>
                <a:cxn ang="0">
                  <a:pos x="50" y="0"/>
                </a:cxn>
                <a:cxn ang="0">
                  <a:pos x="44" y="15"/>
                </a:cxn>
                <a:cxn ang="0">
                  <a:pos x="50" y="34"/>
                </a:cxn>
                <a:cxn ang="0">
                  <a:pos x="39" y="51"/>
                </a:cxn>
                <a:cxn ang="0">
                  <a:pos x="39" y="64"/>
                </a:cxn>
                <a:cxn ang="0">
                  <a:pos x="50" y="64"/>
                </a:cxn>
                <a:cxn ang="0">
                  <a:pos x="50" y="71"/>
                </a:cxn>
                <a:cxn ang="0">
                  <a:pos x="50" y="71"/>
                </a:cxn>
                <a:cxn ang="0">
                  <a:pos x="50" y="71"/>
                </a:cxn>
              </a:cxnLst>
              <a:rect l="0" t="0" r="r" b="b"/>
              <a:pathLst>
                <a:path w="50" h="114">
                  <a:moveTo>
                    <a:pt x="50" y="71"/>
                  </a:moveTo>
                  <a:lnTo>
                    <a:pt x="50" y="79"/>
                  </a:lnTo>
                  <a:lnTo>
                    <a:pt x="39" y="101"/>
                  </a:lnTo>
                  <a:lnTo>
                    <a:pt x="39" y="109"/>
                  </a:lnTo>
                  <a:lnTo>
                    <a:pt x="30" y="114"/>
                  </a:lnTo>
                  <a:lnTo>
                    <a:pt x="30" y="87"/>
                  </a:lnTo>
                  <a:lnTo>
                    <a:pt x="9" y="79"/>
                  </a:lnTo>
                  <a:lnTo>
                    <a:pt x="0" y="64"/>
                  </a:lnTo>
                  <a:lnTo>
                    <a:pt x="15" y="42"/>
                  </a:lnTo>
                  <a:lnTo>
                    <a:pt x="9" y="8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50" y="34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50" y="64"/>
                  </a:lnTo>
                  <a:lnTo>
                    <a:pt x="50" y="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0" name="Freeform 115"/>
            <p:cNvSpPr>
              <a:spLocks/>
            </p:cNvSpPr>
            <p:nvPr userDrawn="1"/>
          </p:nvSpPr>
          <p:spPr bwMode="auto">
            <a:xfrm>
              <a:off x="4658990" y="4569237"/>
              <a:ext cx="309799" cy="196831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25" y="21"/>
                </a:cxn>
                <a:cxn ang="0">
                  <a:pos x="125" y="37"/>
                </a:cxn>
                <a:cxn ang="0">
                  <a:pos x="139" y="45"/>
                </a:cxn>
                <a:cxn ang="0">
                  <a:pos x="176" y="89"/>
                </a:cxn>
                <a:cxn ang="0">
                  <a:pos x="119" y="89"/>
                </a:cxn>
                <a:cxn ang="0">
                  <a:pos x="114" y="105"/>
                </a:cxn>
                <a:cxn ang="0">
                  <a:pos x="85" y="105"/>
                </a:cxn>
                <a:cxn ang="0">
                  <a:pos x="77" y="89"/>
                </a:cxn>
                <a:cxn ang="0">
                  <a:pos x="70" y="89"/>
                </a:cxn>
                <a:cxn ang="0">
                  <a:pos x="57" y="112"/>
                </a:cxn>
                <a:cxn ang="0">
                  <a:pos x="37" y="119"/>
                </a:cxn>
                <a:cxn ang="0">
                  <a:pos x="30" y="119"/>
                </a:cxn>
                <a:cxn ang="0">
                  <a:pos x="8" y="89"/>
                </a:cxn>
                <a:cxn ang="0">
                  <a:pos x="0" y="84"/>
                </a:cxn>
                <a:cxn ang="0">
                  <a:pos x="21" y="60"/>
                </a:cxn>
                <a:cxn ang="0">
                  <a:pos x="70" y="37"/>
                </a:cxn>
                <a:cxn ang="0">
                  <a:pos x="57" y="37"/>
                </a:cxn>
                <a:cxn ang="0">
                  <a:pos x="85" y="30"/>
                </a:cxn>
                <a:cxn ang="0">
                  <a:pos x="114" y="0"/>
                </a:cxn>
                <a:cxn ang="0">
                  <a:pos x="114" y="0"/>
                </a:cxn>
                <a:cxn ang="0">
                  <a:pos x="114" y="0"/>
                </a:cxn>
              </a:cxnLst>
              <a:rect l="0" t="0" r="r" b="b"/>
              <a:pathLst>
                <a:path w="176" h="119">
                  <a:moveTo>
                    <a:pt x="114" y="0"/>
                  </a:moveTo>
                  <a:lnTo>
                    <a:pt x="125" y="21"/>
                  </a:lnTo>
                  <a:lnTo>
                    <a:pt x="125" y="37"/>
                  </a:lnTo>
                  <a:lnTo>
                    <a:pt x="139" y="45"/>
                  </a:lnTo>
                  <a:lnTo>
                    <a:pt x="176" y="89"/>
                  </a:lnTo>
                  <a:lnTo>
                    <a:pt x="119" y="89"/>
                  </a:lnTo>
                  <a:lnTo>
                    <a:pt x="114" y="105"/>
                  </a:lnTo>
                  <a:lnTo>
                    <a:pt x="85" y="105"/>
                  </a:lnTo>
                  <a:lnTo>
                    <a:pt x="77" y="89"/>
                  </a:lnTo>
                  <a:lnTo>
                    <a:pt x="70" y="89"/>
                  </a:lnTo>
                  <a:lnTo>
                    <a:pt x="57" y="112"/>
                  </a:lnTo>
                  <a:lnTo>
                    <a:pt x="37" y="119"/>
                  </a:lnTo>
                  <a:lnTo>
                    <a:pt x="30" y="119"/>
                  </a:lnTo>
                  <a:lnTo>
                    <a:pt x="8" y="89"/>
                  </a:lnTo>
                  <a:lnTo>
                    <a:pt x="0" y="84"/>
                  </a:lnTo>
                  <a:lnTo>
                    <a:pt x="21" y="60"/>
                  </a:lnTo>
                  <a:lnTo>
                    <a:pt x="70" y="37"/>
                  </a:lnTo>
                  <a:lnTo>
                    <a:pt x="57" y="37"/>
                  </a:lnTo>
                  <a:lnTo>
                    <a:pt x="85" y="3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1" name="Freeform 116"/>
            <p:cNvSpPr>
              <a:spLocks/>
            </p:cNvSpPr>
            <p:nvPr userDrawn="1"/>
          </p:nvSpPr>
          <p:spPr bwMode="auto">
            <a:xfrm>
              <a:off x="4996952" y="4863656"/>
              <a:ext cx="51046" cy="44659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0" y="27"/>
                </a:cxn>
                <a:cxn ang="0">
                  <a:pos x="29" y="0"/>
                </a:cxn>
                <a:cxn ang="0">
                  <a:pos x="29" y="27"/>
                </a:cxn>
                <a:cxn ang="0">
                  <a:pos x="29" y="27"/>
                </a:cxn>
                <a:cxn ang="0">
                  <a:pos x="29" y="27"/>
                </a:cxn>
              </a:cxnLst>
              <a:rect l="0" t="0" r="r" b="b"/>
              <a:pathLst>
                <a:path w="29" h="27">
                  <a:moveTo>
                    <a:pt x="29" y="27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9" y="2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2" name="Freeform 117"/>
            <p:cNvSpPr>
              <a:spLocks/>
            </p:cNvSpPr>
            <p:nvPr userDrawn="1"/>
          </p:nvSpPr>
          <p:spPr bwMode="auto">
            <a:xfrm>
              <a:off x="6637477" y="4340979"/>
              <a:ext cx="183063" cy="36388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15"/>
                </a:cxn>
                <a:cxn ang="0">
                  <a:pos x="0" y="35"/>
                </a:cxn>
                <a:cxn ang="0">
                  <a:pos x="13" y="60"/>
                </a:cxn>
                <a:cxn ang="0">
                  <a:pos x="13" y="82"/>
                </a:cxn>
                <a:cxn ang="0">
                  <a:pos x="22" y="99"/>
                </a:cxn>
                <a:cxn ang="0">
                  <a:pos x="28" y="128"/>
                </a:cxn>
                <a:cxn ang="0">
                  <a:pos x="13" y="164"/>
                </a:cxn>
                <a:cxn ang="0">
                  <a:pos x="13" y="180"/>
                </a:cxn>
                <a:cxn ang="0">
                  <a:pos x="35" y="212"/>
                </a:cxn>
                <a:cxn ang="0">
                  <a:pos x="35" y="201"/>
                </a:cxn>
                <a:cxn ang="0">
                  <a:pos x="42" y="212"/>
                </a:cxn>
                <a:cxn ang="0">
                  <a:pos x="57" y="220"/>
                </a:cxn>
                <a:cxn ang="0">
                  <a:pos x="62" y="212"/>
                </a:cxn>
                <a:cxn ang="0">
                  <a:pos x="57" y="201"/>
                </a:cxn>
                <a:cxn ang="0">
                  <a:pos x="35" y="201"/>
                </a:cxn>
                <a:cxn ang="0">
                  <a:pos x="28" y="164"/>
                </a:cxn>
                <a:cxn ang="0">
                  <a:pos x="22" y="164"/>
                </a:cxn>
                <a:cxn ang="0">
                  <a:pos x="22" y="156"/>
                </a:cxn>
                <a:cxn ang="0">
                  <a:pos x="28" y="128"/>
                </a:cxn>
                <a:cxn ang="0">
                  <a:pos x="28" y="104"/>
                </a:cxn>
                <a:cxn ang="0">
                  <a:pos x="42" y="104"/>
                </a:cxn>
                <a:cxn ang="0">
                  <a:pos x="42" y="119"/>
                </a:cxn>
                <a:cxn ang="0">
                  <a:pos x="57" y="119"/>
                </a:cxn>
                <a:cxn ang="0">
                  <a:pos x="70" y="136"/>
                </a:cxn>
                <a:cxn ang="0">
                  <a:pos x="70" y="128"/>
                </a:cxn>
                <a:cxn ang="0">
                  <a:pos x="62" y="104"/>
                </a:cxn>
                <a:cxn ang="0">
                  <a:pos x="70" y="87"/>
                </a:cxn>
                <a:cxn ang="0">
                  <a:pos x="104" y="87"/>
                </a:cxn>
                <a:cxn ang="0">
                  <a:pos x="104" y="74"/>
                </a:cxn>
                <a:cxn ang="0">
                  <a:pos x="79" y="32"/>
                </a:cxn>
                <a:cxn ang="0">
                  <a:pos x="42" y="45"/>
                </a:cxn>
                <a:cxn ang="0">
                  <a:pos x="42" y="15"/>
                </a:cxn>
                <a:cxn ang="0">
                  <a:pos x="35" y="10"/>
                </a:cxn>
                <a:cxn ang="0">
                  <a:pos x="35" y="0"/>
                </a:cxn>
                <a:cxn ang="0">
                  <a:pos x="35" y="0"/>
                </a:cxn>
                <a:cxn ang="0">
                  <a:pos x="35" y="0"/>
                </a:cxn>
              </a:cxnLst>
              <a:rect l="0" t="0" r="r" b="b"/>
              <a:pathLst>
                <a:path w="104" h="220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3" y="60"/>
                  </a:lnTo>
                  <a:lnTo>
                    <a:pt x="13" y="82"/>
                  </a:lnTo>
                  <a:lnTo>
                    <a:pt x="22" y="99"/>
                  </a:lnTo>
                  <a:lnTo>
                    <a:pt x="28" y="128"/>
                  </a:lnTo>
                  <a:lnTo>
                    <a:pt x="13" y="164"/>
                  </a:lnTo>
                  <a:lnTo>
                    <a:pt x="13" y="180"/>
                  </a:lnTo>
                  <a:lnTo>
                    <a:pt x="35" y="212"/>
                  </a:lnTo>
                  <a:lnTo>
                    <a:pt x="35" y="201"/>
                  </a:lnTo>
                  <a:lnTo>
                    <a:pt x="42" y="212"/>
                  </a:lnTo>
                  <a:lnTo>
                    <a:pt x="57" y="220"/>
                  </a:lnTo>
                  <a:lnTo>
                    <a:pt x="62" y="212"/>
                  </a:lnTo>
                  <a:lnTo>
                    <a:pt x="57" y="201"/>
                  </a:lnTo>
                  <a:lnTo>
                    <a:pt x="35" y="201"/>
                  </a:lnTo>
                  <a:lnTo>
                    <a:pt x="28" y="164"/>
                  </a:lnTo>
                  <a:lnTo>
                    <a:pt x="22" y="164"/>
                  </a:lnTo>
                  <a:lnTo>
                    <a:pt x="22" y="156"/>
                  </a:lnTo>
                  <a:lnTo>
                    <a:pt x="28" y="128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2" y="119"/>
                  </a:lnTo>
                  <a:lnTo>
                    <a:pt x="57" y="119"/>
                  </a:lnTo>
                  <a:lnTo>
                    <a:pt x="70" y="136"/>
                  </a:lnTo>
                  <a:lnTo>
                    <a:pt x="70" y="128"/>
                  </a:lnTo>
                  <a:lnTo>
                    <a:pt x="62" y="104"/>
                  </a:lnTo>
                  <a:lnTo>
                    <a:pt x="70" y="87"/>
                  </a:lnTo>
                  <a:lnTo>
                    <a:pt x="104" y="87"/>
                  </a:lnTo>
                  <a:lnTo>
                    <a:pt x="104" y="74"/>
                  </a:lnTo>
                  <a:lnTo>
                    <a:pt x="79" y="32"/>
                  </a:lnTo>
                  <a:lnTo>
                    <a:pt x="42" y="45"/>
                  </a:lnTo>
                  <a:lnTo>
                    <a:pt x="42" y="15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3" name="Freeform 118"/>
            <p:cNvSpPr>
              <a:spLocks/>
            </p:cNvSpPr>
            <p:nvPr userDrawn="1"/>
          </p:nvSpPr>
          <p:spPr bwMode="auto">
            <a:xfrm>
              <a:off x="6746610" y="4276472"/>
              <a:ext cx="161940" cy="35065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57" y="0"/>
                </a:cxn>
                <a:cxn ang="0">
                  <a:pos x="57" y="17"/>
                </a:cxn>
                <a:cxn ang="0">
                  <a:pos x="79" y="17"/>
                </a:cxn>
                <a:cxn ang="0">
                  <a:pos x="57" y="22"/>
                </a:cxn>
                <a:cxn ang="0">
                  <a:pos x="50" y="45"/>
                </a:cxn>
                <a:cxn ang="0">
                  <a:pos x="42" y="54"/>
                </a:cxn>
                <a:cxn ang="0">
                  <a:pos x="92" y="136"/>
                </a:cxn>
                <a:cxn ang="0">
                  <a:pos x="85" y="175"/>
                </a:cxn>
                <a:cxn ang="0">
                  <a:pos x="62" y="187"/>
                </a:cxn>
                <a:cxn ang="0">
                  <a:pos x="57" y="187"/>
                </a:cxn>
                <a:cxn ang="0">
                  <a:pos x="50" y="205"/>
                </a:cxn>
                <a:cxn ang="0">
                  <a:pos x="35" y="212"/>
                </a:cxn>
                <a:cxn ang="0">
                  <a:pos x="35" y="197"/>
                </a:cxn>
                <a:cxn ang="0">
                  <a:pos x="23" y="187"/>
                </a:cxn>
                <a:cxn ang="0">
                  <a:pos x="62" y="158"/>
                </a:cxn>
                <a:cxn ang="0">
                  <a:pos x="62" y="113"/>
                </a:cxn>
                <a:cxn ang="0">
                  <a:pos x="50" y="91"/>
                </a:cxn>
                <a:cxn ang="0">
                  <a:pos x="50" y="82"/>
                </a:cxn>
                <a:cxn ang="0">
                  <a:pos x="13" y="54"/>
                </a:cxn>
                <a:cxn ang="0">
                  <a:pos x="35" y="45"/>
                </a:cxn>
                <a:cxn ang="0">
                  <a:pos x="23" y="39"/>
                </a:cxn>
                <a:cxn ang="0">
                  <a:pos x="8" y="22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92" h="212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79" y="17"/>
                  </a:lnTo>
                  <a:lnTo>
                    <a:pt x="57" y="22"/>
                  </a:lnTo>
                  <a:lnTo>
                    <a:pt x="50" y="45"/>
                  </a:lnTo>
                  <a:lnTo>
                    <a:pt x="42" y="54"/>
                  </a:lnTo>
                  <a:lnTo>
                    <a:pt x="92" y="136"/>
                  </a:lnTo>
                  <a:lnTo>
                    <a:pt x="85" y="175"/>
                  </a:lnTo>
                  <a:lnTo>
                    <a:pt x="62" y="187"/>
                  </a:lnTo>
                  <a:lnTo>
                    <a:pt x="57" y="187"/>
                  </a:lnTo>
                  <a:lnTo>
                    <a:pt x="50" y="205"/>
                  </a:lnTo>
                  <a:lnTo>
                    <a:pt x="35" y="212"/>
                  </a:lnTo>
                  <a:lnTo>
                    <a:pt x="35" y="197"/>
                  </a:lnTo>
                  <a:lnTo>
                    <a:pt x="23" y="187"/>
                  </a:lnTo>
                  <a:lnTo>
                    <a:pt x="62" y="158"/>
                  </a:lnTo>
                  <a:lnTo>
                    <a:pt x="62" y="113"/>
                  </a:lnTo>
                  <a:lnTo>
                    <a:pt x="50" y="91"/>
                  </a:lnTo>
                  <a:lnTo>
                    <a:pt x="50" y="82"/>
                  </a:lnTo>
                  <a:lnTo>
                    <a:pt x="13" y="54"/>
                  </a:lnTo>
                  <a:lnTo>
                    <a:pt x="35" y="45"/>
                  </a:lnTo>
                  <a:lnTo>
                    <a:pt x="23" y="39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4" name="Freeform 119"/>
            <p:cNvSpPr>
              <a:spLocks/>
            </p:cNvSpPr>
            <p:nvPr userDrawn="1"/>
          </p:nvSpPr>
          <p:spPr bwMode="auto">
            <a:xfrm>
              <a:off x="6746610" y="4491497"/>
              <a:ext cx="114414" cy="99242"/>
            </a:xfrm>
            <a:custGeom>
              <a:avLst/>
              <a:gdLst/>
              <a:ahLst/>
              <a:cxnLst>
                <a:cxn ang="0">
                  <a:pos x="23" y="60"/>
                </a:cxn>
                <a:cxn ang="0">
                  <a:pos x="65" y="31"/>
                </a:cxn>
                <a:cxn ang="0">
                  <a:pos x="65" y="0"/>
                </a:cxn>
                <a:cxn ang="0">
                  <a:pos x="52" y="0"/>
                </a:cxn>
                <a:cxn ang="0">
                  <a:pos x="52" y="10"/>
                </a:cxn>
                <a:cxn ang="0">
                  <a:pos x="4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8" y="40"/>
                </a:cxn>
                <a:cxn ang="0">
                  <a:pos x="8" y="60"/>
                </a:cxn>
                <a:cxn ang="0">
                  <a:pos x="23" y="60"/>
                </a:cxn>
                <a:cxn ang="0">
                  <a:pos x="23" y="60"/>
                </a:cxn>
              </a:cxnLst>
              <a:rect l="0" t="0" r="r" b="b"/>
              <a:pathLst>
                <a:path w="65" h="60">
                  <a:moveTo>
                    <a:pt x="23" y="60"/>
                  </a:moveTo>
                  <a:lnTo>
                    <a:pt x="65" y="31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8" y="40"/>
                  </a:lnTo>
                  <a:lnTo>
                    <a:pt x="8" y="60"/>
                  </a:lnTo>
                  <a:lnTo>
                    <a:pt x="23" y="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5" name="Freeform 120"/>
            <p:cNvSpPr>
              <a:spLocks/>
            </p:cNvSpPr>
            <p:nvPr userDrawn="1"/>
          </p:nvSpPr>
          <p:spPr bwMode="auto">
            <a:xfrm>
              <a:off x="6695564" y="4676749"/>
              <a:ext cx="91531" cy="138939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24" y="17"/>
                </a:cxn>
                <a:cxn ang="0">
                  <a:pos x="9" y="9"/>
                </a:cxn>
                <a:cxn ang="0">
                  <a:pos x="0" y="0"/>
                </a:cxn>
                <a:cxn ang="0">
                  <a:pos x="0" y="39"/>
                </a:cxn>
                <a:cxn ang="0">
                  <a:pos x="24" y="52"/>
                </a:cxn>
                <a:cxn ang="0">
                  <a:pos x="44" y="84"/>
                </a:cxn>
                <a:cxn ang="0">
                  <a:pos x="52" y="84"/>
                </a:cxn>
                <a:cxn ang="0">
                  <a:pos x="44" y="52"/>
                </a:cxn>
                <a:cxn ang="0">
                  <a:pos x="44" y="22"/>
                </a:cxn>
                <a:cxn ang="0">
                  <a:pos x="29" y="9"/>
                </a:cxn>
                <a:cxn ang="0">
                  <a:pos x="29" y="9"/>
                </a:cxn>
                <a:cxn ang="0">
                  <a:pos x="29" y="9"/>
                </a:cxn>
              </a:cxnLst>
              <a:rect l="0" t="0" r="r" b="b"/>
              <a:pathLst>
                <a:path w="52" h="84">
                  <a:moveTo>
                    <a:pt x="29" y="9"/>
                  </a:moveTo>
                  <a:lnTo>
                    <a:pt x="24" y="17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4" y="52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44" y="52"/>
                  </a:lnTo>
                  <a:lnTo>
                    <a:pt x="44" y="22"/>
                  </a:lnTo>
                  <a:lnTo>
                    <a:pt x="29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6" name="Freeform 121"/>
            <p:cNvSpPr>
              <a:spLocks/>
            </p:cNvSpPr>
            <p:nvPr userDrawn="1"/>
          </p:nvSpPr>
          <p:spPr bwMode="auto">
            <a:xfrm>
              <a:off x="6908551" y="4676749"/>
              <a:ext cx="239390" cy="138939"/>
            </a:xfrm>
            <a:custGeom>
              <a:avLst/>
              <a:gdLst/>
              <a:ahLst/>
              <a:cxnLst>
                <a:cxn ang="0">
                  <a:pos x="77" y="22"/>
                </a:cxn>
                <a:cxn ang="0">
                  <a:pos x="85" y="22"/>
                </a:cxn>
                <a:cxn ang="0">
                  <a:pos x="77" y="39"/>
                </a:cxn>
                <a:cxn ang="0">
                  <a:pos x="55" y="39"/>
                </a:cxn>
                <a:cxn ang="0">
                  <a:pos x="45" y="52"/>
                </a:cxn>
                <a:cxn ang="0">
                  <a:pos x="28" y="52"/>
                </a:cxn>
                <a:cxn ang="0">
                  <a:pos x="28" y="76"/>
                </a:cxn>
                <a:cxn ang="0">
                  <a:pos x="0" y="76"/>
                </a:cxn>
                <a:cxn ang="0">
                  <a:pos x="12" y="84"/>
                </a:cxn>
                <a:cxn ang="0">
                  <a:pos x="34" y="84"/>
                </a:cxn>
                <a:cxn ang="0">
                  <a:pos x="45" y="76"/>
                </a:cxn>
                <a:cxn ang="0">
                  <a:pos x="55" y="84"/>
                </a:cxn>
                <a:cxn ang="0">
                  <a:pos x="70" y="76"/>
                </a:cxn>
                <a:cxn ang="0">
                  <a:pos x="90" y="39"/>
                </a:cxn>
                <a:cxn ang="0">
                  <a:pos x="127" y="39"/>
                </a:cxn>
                <a:cxn ang="0">
                  <a:pos x="119" y="22"/>
                </a:cxn>
                <a:cxn ang="0">
                  <a:pos x="136" y="22"/>
                </a:cxn>
                <a:cxn ang="0">
                  <a:pos x="112" y="17"/>
                </a:cxn>
                <a:cxn ang="0">
                  <a:pos x="112" y="9"/>
                </a:cxn>
                <a:cxn ang="0">
                  <a:pos x="97" y="0"/>
                </a:cxn>
                <a:cxn ang="0">
                  <a:pos x="85" y="17"/>
                </a:cxn>
                <a:cxn ang="0">
                  <a:pos x="77" y="22"/>
                </a:cxn>
                <a:cxn ang="0">
                  <a:pos x="77" y="22"/>
                </a:cxn>
                <a:cxn ang="0">
                  <a:pos x="77" y="22"/>
                </a:cxn>
              </a:cxnLst>
              <a:rect l="0" t="0" r="r" b="b"/>
              <a:pathLst>
                <a:path w="136" h="84">
                  <a:moveTo>
                    <a:pt x="77" y="22"/>
                  </a:moveTo>
                  <a:lnTo>
                    <a:pt x="85" y="22"/>
                  </a:lnTo>
                  <a:lnTo>
                    <a:pt x="77" y="39"/>
                  </a:lnTo>
                  <a:lnTo>
                    <a:pt x="55" y="39"/>
                  </a:lnTo>
                  <a:lnTo>
                    <a:pt x="45" y="52"/>
                  </a:lnTo>
                  <a:lnTo>
                    <a:pt x="28" y="52"/>
                  </a:lnTo>
                  <a:lnTo>
                    <a:pt x="28" y="76"/>
                  </a:lnTo>
                  <a:lnTo>
                    <a:pt x="0" y="76"/>
                  </a:lnTo>
                  <a:lnTo>
                    <a:pt x="12" y="84"/>
                  </a:lnTo>
                  <a:lnTo>
                    <a:pt x="34" y="84"/>
                  </a:lnTo>
                  <a:lnTo>
                    <a:pt x="45" y="76"/>
                  </a:lnTo>
                  <a:lnTo>
                    <a:pt x="55" y="84"/>
                  </a:lnTo>
                  <a:lnTo>
                    <a:pt x="70" y="76"/>
                  </a:lnTo>
                  <a:lnTo>
                    <a:pt x="90" y="39"/>
                  </a:lnTo>
                  <a:lnTo>
                    <a:pt x="127" y="39"/>
                  </a:lnTo>
                  <a:lnTo>
                    <a:pt x="119" y="22"/>
                  </a:lnTo>
                  <a:lnTo>
                    <a:pt x="136" y="22"/>
                  </a:lnTo>
                  <a:lnTo>
                    <a:pt x="112" y="17"/>
                  </a:lnTo>
                  <a:lnTo>
                    <a:pt x="112" y="9"/>
                  </a:lnTo>
                  <a:lnTo>
                    <a:pt x="97" y="0"/>
                  </a:lnTo>
                  <a:lnTo>
                    <a:pt x="85" y="17"/>
                  </a:lnTo>
                  <a:lnTo>
                    <a:pt x="77" y="2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7" name="Freeform 122"/>
            <p:cNvSpPr>
              <a:spLocks/>
            </p:cNvSpPr>
            <p:nvPr userDrawn="1"/>
          </p:nvSpPr>
          <p:spPr bwMode="auto">
            <a:xfrm>
              <a:off x="6896229" y="4737949"/>
              <a:ext cx="235869" cy="203447"/>
            </a:xfrm>
            <a:custGeom>
              <a:avLst/>
              <a:gdLst/>
              <a:ahLst/>
              <a:cxnLst>
                <a:cxn ang="0">
                  <a:pos x="9" y="39"/>
                </a:cxn>
                <a:cxn ang="0">
                  <a:pos x="20" y="47"/>
                </a:cxn>
                <a:cxn ang="0">
                  <a:pos x="42" y="47"/>
                </a:cxn>
                <a:cxn ang="0">
                  <a:pos x="51" y="39"/>
                </a:cxn>
                <a:cxn ang="0">
                  <a:pos x="64" y="47"/>
                </a:cxn>
                <a:cxn ang="0">
                  <a:pos x="77" y="39"/>
                </a:cxn>
                <a:cxn ang="0">
                  <a:pos x="99" y="0"/>
                </a:cxn>
                <a:cxn ang="0">
                  <a:pos x="126" y="0"/>
                </a:cxn>
                <a:cxn ang="0">
                  <a:pos x="121" y="17"/>
                </a:cxn>
                <a:cxn ang="0">
                  <a:pos x="126" y="32"/>
                </a:cxn>
                <a:cxn ang="0">
                  <a:pos x="121" y="39"/>
                </a:cxn>
                <a:cxn ang="0">
                  <a:pos x="134" y="47"/>
                </a:cxn>
                <a:cxn ang="0">
                  <a:pos x="104" y="77"/>
                </a:cxn>
                <a:cxn ang="0">
                  <a:pos x="99" y="94"/>
                </a:cxn>
                <a:cxn ang="0">
                  <a:pos x="104" y="94"/>
                </a:cxn>
                <a:cxn ang="0">
                  <a:pos x="99" y="108"/>
                </a:cxn>
                <a:cxn ang="0">
                  <a:pos x="84" y="123"/>
                </a:cxn>
                <a:cxn ang="0">
                  <a:pos x="77" y="108"/>
                </a:cxn>
                <a:cxn ang="0">
                  <a:pos x="42" y="108"/>
                </a:cxn>
                <a:cxn ang="0">
                  <a:pos x="42" y="101"/>
                </a:cxn>
                <a:cxn ang="0">
                  <a:pos x="20" y="101"/>
                </a:cxn>
                <a:cxn ang="0">
                  <a:pos x="0" y="47"/>
                </a:cxn>
                <a:cxn ang="0">
                  <a:pos x="9" y="39"/>
                </a:cxn>
                <a:cxn ang="0">
                  <a:pos x="9" y="39"/>
                </a:cxn>
                <a:cxn ang="0">
                  <a:pos x="9" y="39"/>
                </a:cxn>
              </a:cxnLst>
              <a:rect l="0" t="0" r="r" b="b"/>
              <a:pathLst>
                <a:path w="134" h="123">
                  <a:moveTo>
                    <a:pt x="9" y="39"/>
                  </a:moveTo>
                  <a:lnTo>
                    <a:pt x="20" y="47"/>
                  </a:lnTo>
                  <a:lnTo>
                    <a:pt x="42" y="47"/>
                  </a:lnTo>
                  <a:lnTo>
                    <a:pt x="51" y="39"/>
                  </a:lnTo>
                  <a:lnTo>
                    <a:pt x="64" y="47"/>
                  </a:lnTo>
                  <a:lnTo>
                    <a:pt x="77" y="39"/>
                  </a:lnTo>
                  <a:lnTo>
                    <a:pt x="99" y="0"/>
                  </a:lnTo>
                  <a:lnTo>
                    <a:pt x="126" y="0"/>
                  </a:lnTo>
                  <a:lnTo>
                    <a:pt x="121" y="17"/>
                  </a:lnTo>
                  <a:lnTo>
                    <a:pt x="126" y="32"/>
                  </a:lnTo>
                  <a:lnTo>
                    <a:pt x="121" y="39"/>
                  </a:lnTo>
                  <a:lnTo>
                    <a:pt x="134" y="47"/>
                  </a:lnTo>
                  <a:lnTo>
                    <a:pt x="104" y="77"/>
                  </a:lnTo>
                  <a:lnTo>
                    <a:pt x="99" y="94"/>
                  </a:lnTo>
                  <a:lnTo>
                    <a:pt x="104" y="94"/>
                  </a:lnTo>
                  <a:lnTo>
                    <a:pt x="99" y="108"/>
                  </a:lnTo>
                  <a:lnTo>
                    <a:pt x="84" y="123"/>
                  </a:lnTo>
                  <a:lnTo>
                    <a:pt x="77" y="108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20" y="101"/>
                  </a:lnTo>
                  <a:lnTo>
                    <a:pt x="0" y="47"/>
                  </a:lnTo>
                  <a:lnTo>
                    <a:pt x="9" y="3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8" name="Freeform 123"/>
            <p:cNvSpPr>
              <a:spLocks/>
            </p:cNvSpPr>
            <p:nvPr userDrawn="1"/>
          </p:nvSpPr>
          <p:spPr bwMode="auto">
            <a:xfrm>
              <a:off x="7419014" y="4840499"/>
              <a:ext cx="239390" cy="208409"/>
            </a:xfrm>
            <a:custGeom>
              <a:avLst/>
              <a:gdLst/>
              <a:ahLst/>
              <a:cxnLst>
                <a:cxn ang="0">
                  <a:pos x="136" y="37"/>
                </a:cxn>
                <a:cxn ang="0">
                  <a:pos x="136" y="126"/>
                </a:cxn>
                <a:cxn ang="0">
                  <a:pos x="112" y="111"/>
                </a:cxn>
                <a:cxn ang="0">
                  <a:pos x="94" y="120"/>
                </a:cxn>
                <a:cxn ang="0">
                  <a:pos x="99" y="105"/>
                </a:cxn>
                <a:cxn ang="0">
                  <a:pos x="94" y="81"/>
                </a:cxn>
                <a:cxn ang="0">
                  <a:pos x="28" y="44"/>
                </a:cxn>
                <a:cxn ang="0">
                  <a:pos x="22" y="59"/>
                </a:cxn>
                <a:cxn ang="0">
                  <a:pos x="22" y="44"/>
                </a:cxn>
                <a:cxn ang="0">
                  <a:pos x="13" y="37"/>
                </a:cxn>
                <a:cxn ang="0">
                  <a:pos x="28" y="37"/>
                </a:cxn>
                <a:cxn ang="0">
                  <a:pos x="42" y="29"/>
                </a:cxn>
                <a:cxn ang="0">
                  <a:pos x="13" y="29"/>
                </a:cxn>
                <a:cxn ang="0">
                  <a:pos x="7" y="20"/>
                </a:cxn>
                <a:cxn ang="0">
                  <a:pos x="0" y="2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42" y="12"/>
                </a:cxn>
                <a:cxn ang="0">
                  <a:pos x="42" y="29"/>
                </a:cxn>
                <a:cxn ang="0">
                  <a:pos x="58" y="44"/>
                </a:cxn>
                <a:cxn ang="0">
                  <a:pos x="72" y="29"/>
                </a:cxn>
                <a:cxn ang="0">
                  <a:pos x="94" y="20"/>
                </a:cxn>
                <a:cxn ang="0">
                  <a:pos x="136" y="37"/>
                </a:cxn>
                <a:cxn ang="0">
                  <a:pos x="136" y="37"/>
                </a:cxn>
                <a:cxn ang="0">
                  <a:pos x="136" y="37"/>
                </a:cxn>
              </a:cxnLst>
              <a:rect l="0" t="0" r="r" b="b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49" name="Freeform 124"/>
            <p:cNvSpPr>
              <a:spLocks/>
            </p:cNvSpPr>
            <p:nvPr userDrawn="1"/>
          </p:nvSpPr>
          <p:spPr bwMode="auto">
            <a:xfrm>
              <a:off x="7658404" y="4901699"/>
              <a:ext cx="223548" cy="203447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0" y="0"/>
                </a:cxn>
                <a:cxn ang="0">
                  <a:pos x="35" y="7"/>
                </a:cxn>
                <a:cxn ang="0">
                  <a:pos x="57" y="31"/>
                </a:cxn>
                <a:cxn ang="0">
                  <a:pos x="57" y="39"/>
                </a:cxn>
                <a:cxn ang="0">
                  <a:pos x="90" y="61"/>
                </a:cxn>
                <a:cxn ang="0">
                  <a:pos x="78" y="69"/>
                </a:cxn>
                <a:cxn ang="0">
                  <a:pos x="83" y="69"/>
                </a:cxn>
                <a:cxn ang="0">
                  <a:pos x="90" y="76"/>
                </a:cxn>
                <a:cxn ang="0">
                  <a:pos x="98" y="91"/>
                </a:cxn>
                <a:cxn ang="0">
                  <a:pos x="105" y="91"/>
                </a:cxn>
                <a:cxn ang="0">
                  <a:pos x="105" y="106"/>
                </a:cxn>
                <a:cxn ang="0">
                  <a:pos x="127" y="115"/>
                </a:cxn>
                <a:cxn ang="0">
                  <a:pos x="127" y="123"/>
                </a:cxn>
                <a:cxn ang="0">
                  <a:pos x="83" y="115"/>
                </a:cxn>
                <a:cxn ang="0">
                  <a:pos x="63" y="76"/>
                </a:cxn>
                <a:cxn ang="0">
                  <a:pos x="43" y="76"/>
                </a:cxn>
                <a:cxn ang="0">
                  <a:pos x="21" y="84"/>
                </a:cxn>
                <a:cxn ang="0">
                  <a:pos x="35" y="91"/>
                </a:cxn>
                <a:cxn ang="0">
                  <a:pos x="0" y="91"/>
                </a:cxn>
                <a:cxn ang="0">
                  <a:pos x="0" y="91"/>
                </a:cxn>
                <a:cxn ang="0">
                  <a:pos x="0" y="91"/>
                </a:cxn>
              </a:cxnLst>
              <a:rect l="0" t="0" r="r" b="b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0" name="Freeform 125"/>
            <p:cNvSpPr>
              <a:spLocks/>
            </p:cNvSpPr>
            <p:nvPr userDrawn="1"/>
          </p:nvSpPr>
          <p:spPr bwMode="auto">
            <a:xfrm>
              <a:off x="6623395" y="4802456"/>
              <a:ext cx="40485" cy="4465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3" y="27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23" h="27">
                  <a:moveTo>
                    <a:pt x="0" y="15"/>
                  </a:moveTo>
                  <a:lnTo>
                    <a:pt x="23" y="27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1" name="Freeform 126"/>
            <p:cNvSpPr>
              <a:spLocks/>
            </p:cNvSpPr>
            <p:nvPr userDrawn="1"/>
          </p:nvSpPr>
          <p:spPr bwMode="auto">
            <a:xfrm>
              <a:off x="6660360" y="4865310"/>
              <a:ext cx="42245" cy="430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26"/>
                </a:cxn>
                <a:cxn ang="0">
                  <a:pos x="2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" h="26">
                  <a:moveTo>
                    <a:pt x="0" y="0"/>
                  </a:moveTo>
                  <a:lnTo>
                    <a:pt x="24" y="2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2" name="Freeform 127"/>
            <p:cNvSpPr>
              <a:spLocks/>
            </p:cNvSpPr>
            <p:nvPr userDrawn="1"/>
          </p:nvSpPr>
          <p:spPr bwMode="auto">
            <a:xfrm>
              <a:off x="6896229" y="4357520"/>
              <a:ext cx="65128" cy="4135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22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37" y="0"/>
                </a:cxn>
                <a:cxn ang="0">
                  <a:pos x="9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7" h="25">
                  <a:moveTo>
                    <a:pt x="0" y="5"/>
                  </a:moveTo>
                  <a:lnTo>
                    <a:pt x="0" y="22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37" y="0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3" name="Freeform 128"/>
            <p:cNvSpPr>
              <a:spLocks/>
            </p:cNvSpPr>
            <p:nvPr userDrawn="1"/>
          </p:nvSpPr>
          <p:spPr bwMode="auto">
            <a:xfrm>
              <a:off x="7012404" y="5108454"/>
              <a:ext cx="957559" cy="752588"/>
            </a:xfrm>
            <a:custGeom>
              <a:avLst/>
              <a:gdLst/>
              <a:ahLst/>
              <a:cxnLst>
                <a:cxn ang="0">
                  <a:pos x="47" y="388"/>
                </a:cxn>
                <a:cxn ang="0">
                  <a:pos x="90" y="358"/>
                </a:cxn>
                <a:cxn ang="0">
                  <a:pos x="147" y="349"/>
                </a:cxn>
                <a:cxn ang="0">
                  <a:pos x="246" y="319"/>
                </a:cxn>
                <a:cxn ang="0">
                  <a:pos x="281" y="349"/>
                </a:cxn>
                <a:cxn ang="0">
                  <a:pos x="303" y="388"/>
                </a:cxn>
                <a:cxn ang="0">
                  <a:pos x="331" y="358"/>
                </a:cxn>
                <a:cxn ang="0">
                  <a:pos x="331" y="388"/>
                </a:cxn>
                <a:cxn ang="0">
                  <a:pos x="338" y="388"/>
                </a:cxn>
                <a:cxn ang="0">
                  <a:pos x="346" y="396"/>
                </a:cxn>
                <a:cxn ang="0">
                  <a:pos x="353" y="425"/>
                </a:cxn>
                <a:cxn ang="0">
                  <a:pos x="395" y="440"/>
                </a:cxn>
                <a:cxn ang="0">
                  <a:pos x="424" y="433"/>
                </a:cxn>
                <a:cxn ang="0">
                  <a:pos x="432" y="440"/>
                </a:cxn>
                <a:cxn ang="0">
                  <a:pos x="454" y="455"/>
                </a:cxn>
                <a:cxn ang="0">
                  <a:pos x="496" y="433"/>
                </a:cxn>
                <a:cxn ang="0">
                  <a:pos x="537" y="312"/>
                </a:cxn>
                <a:cxn ang="0">
                  <a:pos x="537" y="230"/>
                </a:cxn>
                <a:cxn ang="0">
                  <a:pos x="511" y="193"/>
                </a:cxn>
                <a:cxn ang="0">
                  <a:pos x="496" y="180"/>
                </a:cxn>
                <a:cxn ang="0">
                  <a:pos x="432" y="82"/>
                </a:cxn>
                <a:cxn ang="0">
                  <a:pos x="424" y="59"/>
                </a:cxn>
                <a:cxn ang="0">
                  <a:pos x="395" y="0"/>
                </a:cxn>
                <a:cxn ang="0">
                  <a:pos x="380" y="22"/>
                </a:cxn>
                <a:cxn ang="0">
                  <a:pos x="353" y="104"/>
                </a:cxn>
                <a:cxn ang="0">
                  <a:pos x="311" y="74"/>
                </a:cxn>
                <a:cxn ang="0">
                  <a:pos x="296" y="67"/>
                </a:cxn>
                <a:cxn ang="0">
                  <a:pos x="311" y="37"/>
                </a:cxn>
                <a:cxn ang="0">
                  <a:pos x="311" y="22"/>
                </a:cxn>
                <a:cxn ang="0">
                  <a:pos x="303" y="22"/>
                </a:cxn>
                <a:cxn ang="0">
                  <a:pos x="253" y="5"/>
                </a:cxn>
                <a:cxn ang="0">
                  <a:pos x="239" y="22"/>
                </a:cxn>
                <a:cxn ang="0">
                  <a:pos x="226" y="37"/>
                </a:cxn>
                <a:cxn ang="0">
                  <a:pos x="217" y="67"/>
                </a:cxn>
                <a:cxn ang="0">
                  <a:pos x="206" y="67"/>
                </a:cxn>
                <a:cxn ang="0">
                  <a:pos x="196" y="43"/>
                </a:cxn>
                <a:cxn ang="0">
                  <a:pos x="169" y="59"/>
                </a:cxn>
                <a:cxn ang="0">
                  <a:pos x="154" y="82"/>
                </a:cxn>
                <a:cxn ang="0">
                  <a:pos x="147" y="87"/>
                </a:cxn>
                <a:cxn ang="0">
                  <a:pos x="132" y="82"/>
                </a:cxn>
                <a:cxn ang="0">
                  <a:pos x="125" y="112"/>
                </a:cxn>
                <a:cxn ang="0">
                  <a:pos x="40" y="151"/>
                </a:cxn>
                <a:cxn ang="0">
                  <a:pos x="5" y="163"/>
                </a:cxn>
                <a:cxn ang="0">
                  <a:pos x="0" y="193"/>
                </a:cxn>
                <a:cxn ang="0">
                  <a:pos x="5" y="223"/>
                </a:cxn>
                <a:cxn ang="0">
                  <a:pos x="0" y="230"/>
                </a:cxn>
                <a:cxn ang="0">
                  <a:pos x="33" y="349"/>
                </a:cxn>
                <a:cxn ang="0">
                  <a:pos x="25" y="364"/>
                </a:cxn>
                <a:cxn ang="0">
                  <a:pos x="25" y="364"/>
                </a:cxn>
              </a:cxnLst>
              <a:rect l="0" t="0" r="r" b="b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4" name="Freeform 129"/>
            <p:cNvSpPr>
              <a:spLocks/>
            </p:cNvSpPr>
            <p:nvPr userDrawn="1"/>
          </p:nvSpPr>
          <p:spPr bwMode="auto">
            <a:xfrm>
              <a:off x="6575869" y="4701560"/>
              <a:ext cx="255232" cy="276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33" y="52"/>
                </a:cxn>
                <a:cxn ang="0">
                  <a:pos x="47" y="61"/>
                </a:cxn>
                <a:cxn ang="0">
                  <a:pos x="119" y="167"/>
                </a:cxn>
                <a:cxn ang="0">
                  <a:pos x="137" y="167"/>
                </a:cxn>
                <a:cxn ang="0">
                  <a:pos x="145" y="128"/>
                </a:cxn>
                <a:cxn ang="0">
                  <a:pos x="137" y="116"/>
                </a:cxn>
                <a:cxn ang="0">
                  <a:pos x="130" y="116"/>
                </a:cxn>
                <a:cxn ang="0">
                  <a:pos x="119" y="99"/>
                </a:cxn>
                <a:cxn ang="0">
                  <a:pos x="110" y="99"/>
                </a:cxn>
                <a:cxn ang="0">
                  <a:pos x="110" y="84"/>
                </a:cxn>
                <a:cxn ang="0">
                  <a:pos x="104" y="78"/>
                </a:cxn>
                <a:cxn ang="0">
                  <a:pos x="104" y="69"/>
                </a:cxn>
                <a:cxn ang="0">
                  <a:pos x="73" y="52"/>
                </a:cxn>
                <a:cxn ang="0">
                  <a:pos x="68" y="52"/>
                </a:cxn>
                <a:cxn ang="0">
                  <a:pos x="27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5" h="167">
                  <a:moveTo>
                    <a:pt x="0" y="0"/>
                  </a:moveTo>
                  <a:lnTo>
                    <a:pt x="0" y="7"/>
                  </a:lnTo>
                  <a:lnTo>
                    <a:pt x="33" y="52"/>
                  </a:lnTo>
                  <a:lnTo>
                    <a:pt x="47" y="61"/>
                  </a:lnTo>
                  <a:lnTo>
                    <a:pt x="119" y="167"/>
                  </a:lnTo>
                  <a:lnTo>
                    <a:pt x="137" y="167"/>
                  </a:lnTo>
                  <a:lnTo>
                    <a:pt x="145" y="128"/>
                  </a:lnTo>
                  <a:lnTo>
                    <a:pt x="137" y="116"/>
                  </a:lnTo>
                  <a:lnTo>
                    <a:pt x="130" y="116"/>
                  </a:lnTo>
                  <a:lnTo>
                    <a:pt x="119" y="99"/>
                  </a:lnTo>
                  <a:lnTo>
                    <a:pt x="110" y="99"/>
                  </a:lnTo>
                  <a:lnTo>
                    <a:pt x="110" y="84"/>
                  </a:lnTo>
                  <a:lnTo>
                    <a:pt x="104" y="78"/>
                  </a:lnTo>
                  <a:lnTo>
                    <a:pt x="104" y="69"/>
                  </a:lnTo>
                  <a:lnTo>
                    <a:pt x="73" y="52"/>
                  </a:lnTo>
                  <a:lnTo>
                    <a:pt x="68" y="52"/>
                  </a:lnTo>
                  <a:lnTo>
                    <a:pt x="27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5" name="Freeform 130"/>
            <p:cNvSpPr>
              <a:spLocks/>
            </p:cNvSpPr>
            <p:nvPr userDrawn="1"/>
          </p:nvSpPr>
          <p:spPr bwMode="auto">
            <a:xfrm>
              <a:off x="6820540" y="4979439"/>
              <a:ext cx="209466" cy="61199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37" y="29"/>
                </a:cxn>
                <a:cxn ang="0">
                  <a:pos x="119" y="37"/>
                </a:cxn>
                <a:cxn ang="0">
                  <a:pos x="119" y="29"/>
                </a:cxn>
                <a:cxn ang="0">
                  <a:pos x="99" y="29"/>
                </a:cxn>
                <a:cxn ang="0">
                  <a:pos x="94" y="22"/>
                </a:cxn>
                <a:cxn ang="0">
                  <a:pos x="62" y="15"/>
                </a:cxn>
                <a:cxn ang="0">
                  <a:pos x="62" y="22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19" h="37">
                  <a:moveTo>
                    <a:pt x="0" y="15"/>
                  </a:moveTo>
                  <a:lnTo>
                    <a:pt x="37" y="29"/>
                  </a:lnTo>
                  <a:lnTo>
                    <a:pt x="119" y="37"/>
                  </a:lnTo>
                  <a:lnTo>
                    <a:pt x="119" y="29"/>
                  </a:lnTo>
                  <a:lnTo>
                    <a:pt x="99" y="29"/>
                  </a:lnTo>
                  <a:lnTo>
                    <a:pt x="94" y="22"/>
                  </a:lnTo>
                  <a:lnTo>
                    <a:pt x="62" y="15"/>
                  </a:lnTo>
                  <a:lnTo>
                    <a:pt x="62" y="2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6" name="Freeform 131"/>
            <p:cNvSpPr>
              <a:spLocks/>
            </p:cNvSpPr>
            <p:nvPr userDrawn="1"/>
          </p:nvSpPr>
          <p:spPr bwMode="auto">
            <a:xfrm>
              <a:off x="7070491" y="5040638"/>
              <a:ext cx="186583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5" y="31"/>
                </a:cxn>
                <a:cxn ang="0">
                  <a:pos x="42" y="0"/>
                </a:cxn>
                <a:cxn ang="0">
                  <a:pos x="77" y="31"/>
                </a:cxn>
                <a:cxn ang="0">
                  <a:pos x="106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106" h="31">
                  <a:moveTo>
                    <a:pt x="0" y="31"/>
                  </a:moveTo>
                  <a:lnTo>
                    <a:pt x="5" y="31"/>
                  </a:lnTo>
                  <a:lnTo>
                    <a:pt x="42" y="0"/>
                  </a:lnTo>
                  <a:lnTo>
                    <a:pt x="77" y="31"/>
                  </a:lnTo>
                  <a:lnTo>
                    <a:pt x="106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7" name="Freeform 132"/>
            <p:cNvSpPr>
              <a:spLocks/>
            </p:cNvSpPr>
            <p:nvPr userDrawn="1"/>
          </p:nvSpPr>
          <p:spPr bwMode="auto">
            <a:xfrm>
              <a:off x="7132099" y="5075373"/>
              <a:ext cx="4752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8"/>
                </a:cxn>
                <a:cxn ang="0">
                  <a:pos x="27" y="28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28">
                  <a:moveTo>
                    <a:pt x="0" y="0"/>
                  </a:moveTo>
                  <a:lnTo>
                    <a:pt x="14" y="28"/>
                  </a:lnTo>
                  <a:lnTo>
                    <a:pt x="27" y="28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8" name="Freeform 133"/>
            <p:cNvSpPr>
              <a:spLocks/>
            </p:cNvSpPr>
            <p:nvPr userDrawn="1"/>
          </p:nvSpPr>
          <p:spPr bwMode="auto">
            <a:xfrm>
              <a:off x="7235951" y="5040638"/>
              <a:ext cx="96812" cy="51275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2" y="31"/>
                </a:cxn>
                <a:cxn ang="0">
                  <a:pos x="55" y="0"/>
                </a:cxn>
                <a:cxn ang="0">
                  <a:pos x="30" y="0"/>
                </a:cxn>
                <a:cxn ang="0">
                  <a:pos x="15" y="22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5" h="31">
                  <a:moveTo>
                    <a:pt x="0" y="31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15" y="22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59" name="Freeform 134"/>
            <p:cNvSpPr>
              <a:spLocks/>
            </p:cNvSpPr>
            <p:nvPr userDrawn="1"/>
          </p:nvSpPr>
          <p:spPr bwMode="auto">
            <a:xfrm>
              <a:off x="6820540" y="4876888"/>
              <a:ext cx="44005" cy="4465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5" y="27"/>
                </a:cxn>
                <a:cxn ang="0">
                  <a:pos x="25" y="20"/>
                </a:cxn>
                <a:cxn ang="0">
                  <a:pos x="13" y="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25" h="27">
                  <a:moveTo>
                    <a:pt x="0" y="10"/>
                  </a:moveTo>
                  <a:lnTo>
                    <a:pt x="25" y="27"/>
                  </a:lnTo>
                  <a:lnTo>
                    <a:pt x="25" y="20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0" name="Freeform 135"/>
            <p:cNvSpPr>
              <a:spLocks/>
            </p:cNvSpPr>
            <p:nvPr userDrawn="1"/>
          </p:nvSpPr>
          <p:spPr bwMode="auto">
            <a:xfrm>
              <a:off x="6869826" y="4934779"/>
              <a:ext cx="26403" cy="28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7"/>
                </a:cxn>
                <a:cxn ang="0">
                  <a:pos x="15" y="17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7">
                  <a:moveTo>
                    <a:pt x="0" y="0"/>
                  </a:moveTo>
                  <a:lnTo>
                    <a:pt x="0" y="17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1" name="Freeform 136"/>
            <p:cNvSpPr>
              <a:spLocks/>
            </p:cNvSpPr>
            <p:nvPr userDrawn="1"/>
          </p:nvSpPr>
          <p:spPr bwMode="auto">
            <a:xfrm>
              <a:off x="6868066" y="4918239"/>
              <a:ext cx="26403" cy="2315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15" y="14"/>
                </a:cxn>
                <a:cxn ang="0">
                  <a:pos x="1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0" y="0"/>
                  </a:move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2" name="Freeform 137"/>
            <p:cNvSpPr>
              <a:spLocks/>
            </p:cNvSpPr>
            <p:nvPr userDrawn="1"/>
          </p:nvSpPr>
          <p:spPr bwMode="auto">
            <a:xfrm>
              <a:off x="7132099" y="4802456"/>
              <a:ext cx="151379" cy="176982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69"/>
                </a:cxn>
                <a:cxn ang="0">
                  <a:pos x="7" y="69"/>
                </a:cxn>
                <a:cxn ang="0">
                  <a:pos x="7" y="107"/>
                </a:cxn>
                <a:cxn ang="0">
                  <a:pos x="14" y="101"/>
                </a:cxn>
                <a:cxn ang="0">
                  <a:pos x="14" y="69"/>
                </a:cxn>
                <a:cxn ang="0">
                  <a:pos x="27" y="62"/>
                </a:cxn>
                <a:cxn ang="0">
                  <a:pos x="34" y="62"/>
                </a:cxn>
                <a:cxn ang="0">
                  <a:pos x="27" y="69"/>
                </a:cxn>
                <a:cxn ang="0">
                  <a:pos x="34" y="86"/>
                </a:cxn>
                <a:cxn ang="0">
                  <a:pos x="34" y="92"/>
                </a:cxn>
                <a:cxn ang="0">
                  <a:pos x="49" y="92"/>
                </a:cxn>
                <a:cxn ang="0">
                  <a:pos x="49" y="107"/>
                </a:cxn>
                <a:cxn ang="0">
                  <a:pos x="56" y="101"/>
                </a:cxn>
                <a:cxn ang="0">
                  <a:pos x="56" y="92"/>
                </a:cxn>
                <a:cxn ang="0">
                  <a:pos x="42" y="69"/>
                </a:cxn>
                <a:cxn ang="0">
                  <a:pos x="49" y="69"/>
                </a:cxn>
                <a:cxn ang="0">
                  <a:pos x="34" y="55"/>
                </a:cxn>
                <a:cxn ang="0">
                  <a:pos x="49" y="38"/>
                </a:cxn>
                <a:cxn ang="0">
                  <a:pos x="56" y="38"/>
                </a:cxn>
                <a:cxn ang="0">
                  <a:pos x="27" y="47"/>
                </a:cxn>
                <a:cxn ang="0">
                  <a:pos x="14" y="38"/>
                </a:cxn>
                <a:cxn ang="0">
                  <a:pos x="14" y="25"/>
                </a:cxn>
                <a:cxn ang="0">
                  <a:pos x="27" y="15"/>
                </a:cxn>
                <a:cxn ang="0">
                  <a:pos x="77" y="15"/>
                </a:cxn>
                <a:cxn ang="0">
                  <a:pos x="86" y="0"/>
                </a:cxn>
                <a:cxn ang="0">
                  <a:pos x="49" y="15"/>
                </a:cxn>
                <a:cxn ang="0">
                  <a:pos x="27" y="8"/>
                </a:cxn>
                <a:cxn ang="0">
                  <a:pos x="27" y="15"/>
                </a:cxn>
                <a:cxn ang="0">
                  <a:pos x="14" y="15"/>
                </a:cxn>
                <a:cxn ang="0">
                  <a:pos x="14" y="38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107">
                  <a:moveTo>
                    <a:pt x="0" y="62"/>
                  </a:moveTo>
                  <a:lnTo>
                    <a:pt x="0" y="69"/>
                  </a:lnTo>
                  <a:lnTo>
                    <a:pt x="7" y="69"/>
                  </a:lnTo>
                  <a:lnTo>
                    <a:pt x="7" y="107"/>
                  </a:lnTo>
                  <a:lnTo>
                    <a:pt x="14" y="101"/>
                  </a:lnTo>
                  <a:lnTo>
                    <a:pt x="14" y="69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27" y="6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49" y="92"/>
                  </a:lnTo>
                  <a:lnTo>
                    <a:pt x="49" y="107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42" y="69"/>
                  </a:lnTo>
                  <a:lnTo>
                    <a:pt x="49" y="69"/>
                  </a:lnTo>
                  <a:lnTo>
                    <a:pt x="34" y="55"/>
                  </a:lnTo>
                  <a:lnTo>
                    <a:pt x="49" y="38"/>
                  </a:lnTo>
                  <a:lnTo>
                    <a:pt x="56" y="38"/>
                  </a:lnTo>
                  <a:lnTo>
                    <a:pt x="27" y="47"/>
                  </a:lnTo>
                  <a:lnTo>
                    <a:pt x="14" y="38"/>
                  </a:lnTo>
                  <a:lnTo>
                    <a:pt x="14" y="25"/>
                  </a:lnTo>
                  <a:lnTo>
                    <a:pt x="27" y="15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49" y="15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14" y="15"/>
                  </a:lnTo>
                  <a:lnTo>
                    <a:pt x="14" y="38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3" name="Freeform 138"/>
            <p:cNvSpPr>
              <a:spLocks/>
            </p:cNvSpPr>
            <p:nvPr userDrawn="1"/>
          </p:nvSpPr>
          <p:spPr bwMode="auto">
            <a:xfrm>
              <a:off x="7332764" y="4787570"/>
              <a:ext cx="42245" cy="7774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9" y="32"/>
                </a:cxn>
                <a:cxn ang="0">
                  <a:pos x="24" y="47"/>
                </a:cxn>
                <a:cxn ang="0">
                  <a:pos x="9" y="32"/>
                </a:cxn>
                <a:cxn ang="0">
                  <a:pos x="9" y="26"/>
                </a:cxn>
                <a:cxn ang="0">
                  <a:pos x="24" y="26"/>
                </a:cxn>
                <a:cxn ang="0">
                  <a:pos x="24" y="7"/>
                </a:cxn>
                <a:cxn ang="0">
                  <a:pos x="24" y="17"/>
                </a:cxn>
                <a:cxn ang="0">
                  <a:pos x="9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24" h="47">
                  <a:moveTo>
                    <a:pt x="0" y="17"/>
                  </a:moveTo>
                  <a:lnTo>
                    <a:pt x="9" y="32"/>
                  </a:lnTo>
                  <a:lnTo>
                    <a:pt x="24" y="47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24" y="2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4" name="Freeform 139"/>
            <p:cNvSpPr>
              <a:spLocks/>
            </p:cNvSpPr>
            <p:nvPr userDrawn="1"/>
          </p:nvSpPr>
          <p:spPr bwMode="auto">
            <a:xfrm>
              <a:off x="7297559" y="4916585"/>
              <a:ext cx="38725" cy="413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5">
                  <a:moveTo>
                    <a:pt x="0" y="0"/>
                  </a:moveTo>
                  <a:lnTo>
                    <a:pt x="22" y="25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5" name="Freeform 140"/>
            <p:cNvSpPr>
              <a:spLocks/>
            </p:cNvSpPr>
            <p:nvPr userDrawn="1"/>
          </p:nvSpPr>
          <p:spPr bwMode="auto">
            <a:xfrm>
              <a:off x="7339804" y="4901699"/>
              <a:ext cx="79210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29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45" h="29">
                  <a:moveTo>
                    <a:pt x="0" y="9"/>
                  </a:moveTo>
                  <a:lnTo>
                    <a:pt x="45" y="29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6" name="Freeform 141"/>
            <p:cNvSpPr>
              <a:spLocks/>
            </p:cNvSpPr>
            <p:nvPr userDrawn="1"/>
          </p:nvSpPr>
          <p:spPr bwMode="auto">
            <a:xfrm>
              <a:off x="7158502" y="4395562"/>
              <a:ext cx="98572" cy="122399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0" y="51"/>
                </a:cxn>
                <a:cxn ang="0">
                  <a:pos x="12" y="58"/>
                </a:cxn>
                <a:cxn ang="0">
                  <a:pos x="12" y="68"/>
                </a:cxn>
                <a:cxn ang="0">
                  <a:pos x="29" y="68"/>
                </a:cxn>
                <a:cxn ang="0">
                  <a:pos x="34" y="74"/>
                </a:cxn>
                <a:cxn ang="0">
                  <a:pos x="34" y="68"/>
                </a:cxn>
                <a:cxn ang="0">
                  <a:pos x="41" y="74"/>
                </a:cxn>
                <a:cxn ang="0">
                  <a:pos x="56" y="74"/>
                </a:cxn>
                <a:cxn ang="0">
                  <a:pos x="41" y="68"/>
                </a:cxn>
                <a:cxn ang="0">
                  <a:pos x="56" y="68"/>
                </a:cxn>
                <a:cxn ang="0">
                  <a:pos x="34" y="58"/>
                </a:cxn>
                <a:cxn ang="0">
                  <a:pos x="29" y="68"/>
                </a:cxn>
                <a:cxn ang="0">
                  <a:pos x="19" y="51"/>
                </a:cxn>
                <a:cxn ang="0">
                  <a:pos x="34" y="21"/>
                </a:cxn>
                <a:cxn ang="0">
                  <a:pos x="29" y="14"/>
                </a:cxn>
                <a:cxn ang="0">
                  <a:pos x="34" y="0"/>
                </a:cxn>
                <a:cxn ang="0">
                  <a:pos x="29" y="5"/>
                </a:cxn>
                <a:cxn ang="0">
                  <a:pos x="12" y="0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1"/>
                </a:cxn>
              </a:cxnLst>
              <a:rect l="0" t="0" r="r" b="b"/>
              <a:pathLst>
                <a:path w="56" h="74">
                  <a:moveTo>
                    <a:pt x="0" y="31"/>
                  </a:moveTo>
                  <a:lnTo>
                    <a:pt x="0" y="51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29" y="68"/>
                  </a:lnTo>
                  <a:lnTo>
                    <a:pt x="34" y="74"/>
                  </a:lnTo>
                  <a:lnTo>
                    <a:pt x="34" y="68"/>
                  </a:lnTo>
                  <a:lnTo>
                    <a:pt x="41" y="74"/>
                  </a:lnTo>
                  <a:lnTo>
                    <a:pt x="56" y="74"/>
                  </a:lnTo>
                  <a:lnTo>
                    <a:pt x="41" y="68"/>
                  </a:lnTo>
                  <a:lnTo>
                    <a:pt x="56" y="68"/>
                  </a:lnTo>
                  <a:lnTo>
                    <a:pt x="34" y="58"/>
                  </a:lnTo>
                  <a:lnTo>
                    <a:pt x="29" y="68"/>
                  </a:lnTo>
                  <a:lnTo>
                    <a:pt x="19" y="51"/>
                  </a:lnTo>
                  <a:lnTo>
                    <a:pt x="34" y="21"/>
                  </a:lnTo>
                  <a:lnTo>
                    <a:pt x="29" y="14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7" name="Freeform 142"/>
            <p:cNvSpPr>
              <a:spLocks/>
            </p:cNvSpPr>
            <p:nvPr userDrawn="1"/>
          </p:nvSpPr>
          <p:spPr bwMode="auto">
            <a:xfrm>
              <a:off x="7082812" y="4569237"/>
              <a:ext cx="65128" cy="71124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37" y="13"/>
                </a:cxn>
                <a:cxn ang="0">
                  <a:pos x="37" y="0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</a:cxnLst>
              <a:rect l="0" t="0" r="r" b="b"/>
              <a:pathLst>
                <a:path w="37" h="43">
                  <a:moveTo>
                    <a:pt x="0" y="43"/>
                  </a:moveTo>
                  <a:lnTo>
                    <a:pt x="37" y="13"/>
                  </a:lnTo>
                  <a:lnTo>
                    <a:pt x="37" y="0"/>
                  </a:lnTo>
                  <a:lnTo>
                    <a:pt x="0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8" name="Freeform 143"/>
            <p:cNvSpPr>
              <a:spLocks/>
            </p:cNvSpPr>
            <p:nvPr userDrawn="1"/>
          </p:nvSpPr>
          <p:spPr bwMode="auto">
            <a:xfrm>
              <a:off x="7158502" y="4516307"/>
              <a:ext cx="38725" cy="446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7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27">
                  <a:moveTo>
                    <a:pt x="0" y="0"/>
                  </a:moveTo>
                  <a:lnTo>
                    <a:pt x="22" y="2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69" name="Freeform 144"/>
            <p:cNvSpPr>
              <a:spLocks/>
            </p:cNvSpPr>
            <p:nvPr userDrawn="1"/>
          </p:nvSpPr>
          <p:spPr bwMode="auto">
            <a:xfrm>
              <a:off x="7274676" y="4541118"/>
              <a:ext cx="38725" cy="578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8"/>
                </a:cxn>
                <a:cxn ang="0">
                  <a:pos x="0" y="17"/>
                </a:cxn>
                <a:cxn ang="0">
                  <a:pos x="0" y="35"/>
                </a:cxn>
                <a:cxn ang="0">
                  <a:pos x="13" y="35"/>
                </a:cxn>
                <a:cxn ang="0">
                  <a:pos x="13" y="17"/>
                </a:cxn>
                <a:cxn ang="0">
                  <a:pos x="22" y="17"/>
                </a:cxn>
                <a:cxn ang="0">
                  <a:pos x="13" y="8"/>
                </a:cxn>
                <a:cxn ang="0">
                  <a:pos x="1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5">
                  <a:moveTo>
                    <a:pt x="0" y="0"/>
                  </a:moveTo>
                  <a:lnTo>
                    <a:pt x="13" y="8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7"/>
                  </a:lnTo>
                  <a:lnTo>
                    <a:pt x="22" y="17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0" name="Freeform 145"/>
            <p:cNvSpPr>
              <a:spLocks/>
            </p:cNvSpPr>
            <p:nvPr userDrawn="1"/>
          </p:nvSpPr>
          <p:spPr bwMode="auto">
            <a:xfrm>
              <a:off x="7209548" y="4554350"/>
              <a:ext cx="65128" cy="72778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8" y="20"/>
                </a:cxn>
                <a:cxn ang="0">
                  <a:pos x="8" y="29"/>
                </a:cxn>
                <a:cxn ang="0">
                  <a:pos x="15" y="44"/>
                </a:cxn>
                <a:cxn ang="0">
                  <a:pos x="15" y="29"/>
                </a:cxn>
                <a:cxn ang="0">
                  <a:pos x="37" y="37"/>
                </a:cxn>
                <a:cxn ang="0">
                  <a:pos x="37" y="29"/>
                </a:cxn>
                <a:cxn ang="0">
                  <a:pos x="30" y="29"/>
                </a:cxn>
                <a:cxn ang="0">
                  <a:pos x="30" y="7"/>
                </a:cxn>
                <a:cxn ang="0">
                  <a:pos x="15" y="20"/>
                </a:cxn>
                <a:cxn ang="0">
                  <a:pos x="15" y="7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0" y="20"/>
                </a:cxn>
              </a:cxnLst>
              <a:rect l="0" t="0" r="r" b="b"/>
              <a:pathLst>
                <a:path w="37" h="44">
                  <a:moveTo>
                    <a:pt x="0" y="20"/>
                  </a:moveTo>
                  <a:lnTo>
                    <a:pt x="8" y="20"/>
                  </a:lnTo>
                  <a:lnTo>
                    <a:pt x="8" y="29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7" y="37"/>
                  </a:lnTo>
                  <a:lnTo>
                    <a:pt x="37" y="29"/>
                  </a:lnTo>
                  <a:lnTo>
                    <a:pt x="30" y="29"/>
                  </a:lnTo>
                  <a:lnTo>
                    <a:pt x="30" y="7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1" name="Freeform 146"/>
            <p:cNvSpPr>
              <a:spLocks/>
            </p:cNvSpPr>
            <p:nvPr userDrawn="1"/>
          </p:nvSpPr>
          <p:spPr bwMode="auto">
            <a:xfrm>
              <a:off x="7209548" y="4599009"/>
              <a:ext cx="100333" cy="109167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7" y="40"/>
                </a:cxn>
                <a:cxn ang="0">
                  <a:pos x="33" y="40"/>
                </a:cxn>
                <a:cxn ang="0">
                  <a:pos x="28" y="57"/>
                </a:cxn>
                <a:cxn ang="0">
                  <a:pos x="43" y="66"/>
                </a:cxn>
                <a:cxn ang="0">
                  <a:pos x="48" y="57"/>
                </a:cxn>
                <a:cxn ang="0">
                  <a:pos x="43" y="47"/>
                </a:cxn>
                <a:cxn ang="0">
                  <a:pos x="48" y="40"/>
                </a:cxn>
                <a:cxn ang="0">
                  <a:pos x="57" y="57"/>
                </a:cxn>
                <a:cxn ang="0">
                  <a:pos x="57" y="17"/>
                </a:cxn>
                <a:cxn ang="0">
                  <a:pos x="43" y="0"/>
                </a:cxn>
                <a:cxn ang="0">
                  <a:pos x="43" y="17"/>
                </a:cxn>
                <a:cxn ang="0">
                  <a:pos x="33" y="17"/>
                </a:cxn>
                <a:cxn ang="0">
                  <a:pos x="28" y="25"/>
                </a:cxn>
                <a:cxn ang="0">
                  <a:pos x="13" y="17"/>
                </a:cxn>
                <a:cxn ang="0">
                  <a:pos x="0" y="40"/>
                </a:cxn>
                <a:cxn ang="0">
                  <a:pos x="0" y="47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57" h="66">
                  <a:moveTo>
                    <a:pt x="0" y="47"/>
                  </a:moveTo>
                  <a:lnTo>
                    <a:pt x="7" y="40"/>
                  </a:lnTo>
                  <a:lnTo>
                    <a:pt x="33" y="40"/>
                  </a:lnTo>
                  <a:lnTo>
                    <a:pt x="28" y="57"/>
                  </a:lnTo>
                  <a:lnTo>
                    <a:pt x="43" y="66"/>
                  </a:lnTo>
                  <a:lnTo>
                    <a:pt x="48" y="57"/>
                  </a:lnTo>
                  <a:lnTo>
                    <a:pt x="43" y="47"/>
                  </a:lnTo>
                  <a:lnTo>
                    <a:pt x="48" y="40"/>
                  </a:lnTo>
                  <a:lnTo>
                    <a:pt x="57" y="57"/>
                  </a:lnTo>
                  <a:lnTo>
                    <a:pt x="57" y="17"/>
                  </a:lnTo>
                  <a:lnTo>
                    <a:pt x="43" y="0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28" y="25"/>
                  </a:lnTo>
                  <a:lnTo>
                    <a:pt x="13" y="17"/>
                  </a:lnTo>
                  <a:lnTo>
                    <a:pt x="0" y="40"/>
                  </a:lnTo>
                  <a:lnTo>
                    <a:pt x="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2" name="Freeform 147"/>
            <p:cNvSpPr>
              <a:spLocks/>
            </p:cNvSpPr>
            <p:nvPr userDrawn="1"/>
          </p:nvSpPr>
          <p:spPr bwMode="auto">
            <a:xfrm>
              <a:off x="7822105" y="4938088"/>
              <a:ext cx="100333" cy="661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4" y="40"/>
                </a:cxn>
                <a:cxn ang="0">
                  <a:pos x="36" y="40"/>
                </a:cxn>
                <a:cxn ang="0">
                  <a:pos x="51" y="24"/>
                </a:cxn>
                <a:cxn ang="0">
                  <a:pos x="57" y="10"/>
                </a:cxn>
                <a:cxn ang="0">
                  <a:pos x="57" y="0"/>
                </a:cxn>
                <a:cxn ang="0">
                  <a:pos x="51" y="0"/>
                </a:cxn>
                <a:cxn ang="0">
                  <a:pos x="51" y="19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3" name="Freeform 148"/>
            <p:cNvSpPr>
              <a:spLocks/>
            </p:cNvSpPr>
            <p:nvPr userDrawn="1"/>
          </p:nvSpPr>
          <p:spPr bwMode="auto">
            <a:xfrm>
              <a:off x="7985805" y="4966206"/>
              <a:ext cx="40485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9"/>
                </a:cxn>
                <a:cxn ang="0">
                  <a:pos x="23" y="2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4" name="Freeform 149"/>
            <p:cNvSpPr>
              <a:spLocks/>
            </p:cNvSpPr>
            <p:nvPr userDrawn="1"/>
          </p:nvSpPr>
          <p:spPr bwMode="auto">
            <a:xfrm>
              <a:off x="6068926" y="3323745"/>
              <a:ext cx="1438099" cy="1022197"/>
            </a:xfrm>
            <a:custGeom>
              <a:avLst/>
              <a:gdLst/>
              <a:ahLst/>
              <a:cxnLst>
                <a:cxn ang="0">
                  <a:pos x="199" y="126"/>
                </a:cxn>
                <a:cxn ang="0">
                  <a:pos x="227" y="179"/>
                </a:cxn>
                <a:cxn ang="0">
                  <a:pos x="355" y="225"/>
                </a:cxn>
                <a:cxn ang="0">
                  <a:pos x="447" y="232"/>
                </a:cxn>
                <a:cxn ang="0">
                  <a:pos x="505" y="201"/>
                </a:cxn>
                <a:cxn ang="0">
                  <a:pos x="562" y="171"/>
                </a:cxn>
                <a:cxn ang="0">
                  <a:pos x="604" y="132"/>
                </a:cxn>
                <a:cxn ang="0">
                  <a:pos x="562" y="132"/>
                </a:cxn>
                <a:cxn ang="0">
                  <a:pos x="591" y="89"/>
                </a:cxn>
                <a:cxn ang="0">
                  <a:pos x="631" y="28"/>
                </a:cxn>
                <a:cxn ang="0">
                  <a:pos x="631" y="8"/>
                </a:cxn>
                <a:cxn ang="0">
                  <a:pos x="705" y="21"/>
                </a:cxn>
                <a:cxn ang="0">
                  <a:pos x="769" y="104"/>
                </a:cxn>
                <a:cxn ang="0">
                  <a:pos x="817" y="110"/>
                </a:cxn>
                <a:cxn ang="0">
                  <a:pos x="782" y="179"/>
                </a:cxn>
                <a:cxn ang="0">
                  <a:pos x="769" y="232"/>
                </a:cxn>
                <a:cxn ang="0">
                  <a:pos x="733" y="247"/>
                </a:cxn>
                <a:cxn ang="0">
                  <a:pos x="683" y="284"/>
                </a:cxn>
                <a:cxn ang="0">
                  <a:pos x="638" y="307"/>
                </a:cxn>
                <a:cxn ang="0">
                  <a:pos x="638" y="263"/>
                </a:cxn>
                <a:cxn ang="0">
                  <a:pos x="591" y="307"/>
                </a:cxn>
                <a:cxn ang="0">
                  <a:pos x="653" y="339"/>
                </a:cxn>
                <a:cxn ang="0">
                  <a:pos x="631" y="346"/>
                </a:cxn>
                <a:cxn ang="0">
                  <a:pos x="631" y="420"/>
                </a:cxn>
                <a:cxn ang="0">
                  <a:pos x="646" y="452"/>
                </a:cxn>
                <a:cxn ang="0">
                  <a:pos x="638" y="494"/>
                </a:cxn>
                <a:cxn ang="0">
                  <a:pos x="611" y="532"/>
                </a:cxn>
                <a:cxn ang="0">
                  <a:pos x="596" y="556"/>
                </a:cxn>
                <a:cxn ang="0">
                  <a:pos x="547" y="586"/>
                </a:cxn>
                <a:cxn ang="0">
                  <a:pos x="527" y="586"/>
                </a:cxn>
                <a:cxn ang="0">
                  <a:pos x="484" y="595"/>
                </a:cxn>
                <a:cxn ang="0">
                  <a:pos x="392" y="586"/>
                </a:cxn>
                <a:cxn ang="0">
                  <a:pos x="378" y="586"/>
                </a:cxn>
                <a:cxn ang="0">
                  <a:pos x="363" y="595"/>
                </a:cxn>
                <a:cxn ang="0">
                  <a:pos x="341" y="573"/>
                </a:cxn>
                <a:cxn ang="0">
                  <a:pos x="333" y="511"/>
                </a:cxn>
                <a:cxn ang="0">
                  <a:pos x="298" y="474"/>
                </a:cxn>
                <a:cxn ang="0">
                  <a:pos x="212" y="494"/>
                </a:cxn>
                <a:cxn ang="0">
                  <a:pos x="157" y="494"/>
                </a:cxn>
                <a:cxn ang="0">
                  <a:pos x="107" y="457"/>
                </a:cxn>
                <a:cxn ang="0">
                  <a:pos x="72" y="420"/>
                </a:cxn>
                <a:cxn ang="0">
                  <a:pos x="85" y="366"/>
                </a:cxn>
                <a:cxn ang="0">
                  <a:pos x="36" y="353"/>
                </a:cxn>
                <a:cxn ang="0">
                  <a:pos x="15" y="307"/>
                </a:cxn>
                <a:cxn ang="0">
                  <a:pos x="15" y="270"/>
                </a:cxn>
                <a:cxn ang="0">
                  <a:pos x="56" y="263"/>
                </a:cxn>
                <a:cxn ang="0">
                  <a:pos x="85" y="188"/>
                </a:cxn>
                <a:cxn ang="0">
                  <a:pos x="113" y="141"/>
                </a:cxn>
                <a:cxn ang="0">
                  <a:pos x="172" y="104"/>
                </a:cxn>
              </a:cxnLst>
              <a:rect l="0" t="0" r="r" b="b"/>
              <a:pathLst>
                <a:path w="817" h="618">
                  <a:moveTo>
                    <a:pt x="172" y="104"/>
                  </a:moveTo>
                  <a:lnTo>
                    <a:pt x="185" y="97"/>
                  </a:lnTo>
                  <a:lnTo>
                    <a:pt x="199" y="126"/>
                  </a:lnTo>
                  <a:lnTo>
                    <a:pt x="222" y="126"/>
                  </a:lnTo>
                  <a:lnTo>
                    <a:pt x="227" y="141"/>
                  </a:lnTo>
                  <a:lnTo>
                    <a:pt x="227" y="179"/>
                  </a:lnTo>
                  <a:lnTo>
                    <a:pt x="276" y="201"/>
                  </a:lnTo>
                  <a:lnTo>
                    <a:pt x="306" y="225"/>
                  </a:lnTo>
                  <a:lnTo>
                    <a:pt x="355" y="225"/>
                  </a:lnTo>
                  <a:lnTo>
                    <a:pt x="385" y="247"/>
                  </a:lnTo>
                  <a:lnTo>
                    <a:pt x="420" y="253"/>
                  </a:lnTo>
                  <a:lnTo>
                    <a:pt x="447" y="232"/>
                  </a:lnTo>
                  <a:lnTo>
                    <a:pt x="484" y="232"/>
                  </a:lnTo>
                  <a:lnTo>
                    <a:pt x="512" y="208"/>
                  </a:lnTo>
                  <a:lnTo>
                    <a:pt x="505" y="201"/>
                  </a:lnTo>
                  <a:lnTo>
                    <a:pt x="519" y="179"/>
                  </a:lnTo>
                  <a:lnTo>
                    <a:pt x="534" y="188"/>
                  </a:lnTo>
                  <a:lnTo>
                    <a:pt x="562" y="171"/>
                  </a:lnTo>
                  <a:lnTo>
                    <a:pt x="574" y="151"/>
                  </a:lnTo>
                  <a:lnTo>
                    <a:pt x="611" y="151"/>
                  </a:lnTo>
                  <a:lnTo>
                    <a:pt x="604" y="132"/>
                  </a:lnTo>
                  <a:lnTo>
                    <a:pt x="596" y="126"/>
                  </a:lnTo>
                  <a:lnTo>
                    <a:pt x="574" y="132"/>
                  </a:lnTo>
                  <a:lnTo>
                    <a:pt x="562" y="132"/>
                  </a:lnTo>
                  <a:lnTo>
                    <a:pt x="562" y="97"/>
                  </a:lnTo>
                  <a:lnTo>
                    <a:pt x="569" y="80"/>
                  </a:lnTo>
                  <a:lnTo>
                    <a:pt x="591" y="89"/>
                  </a:lnTo>
                  <a:lnTo>
                    <a:pt x="611" y="80"/>
                  </a:lnTo>
                  <a:lnTo>
                    <a:pt x="619" y="42"/>
                  </a:lnTo>
                  <a:lnTo>
                    <a:pt x="631" y="28"/>
                  </a:lnTo>
                  <a:lnTo>
                    <a:pt x="631" y="21"/>
                  </a:lnTo>
                  <a:lnTo>
                    <a:pt x="619" y="21"/>
                  </a:lnTo>
                  <a:lnTo>
                    <a:pt x="631" y="8"/>
                  </a:lnTo>
                  <a:lnTo>
                    <a:pt x="661" y="0"/>
                  </a:lnTo>
                  <a:lnTo>
                    <a:pt x="691" y="8"/>
                  </a:lnTo>
                  <a:lnTo>
                    <a:pt x="705" y="21"/>
                  </a:lnTo>
                  <a:lnTo>
                    <a:pt x="725" y="89"/>
                  </a:lnTo>
                  <a:lnTo>
                    <a:pt x="740" y="89"/>
                  </a:lnTo>
                  <a:lnTo>
                    <a:pt x="769" y="104"/>
                  </a:lnTo>
                  <a:lnTo>
                    <a:pt x="769" y="126"/>
                  </a:lnTo>
                  <a:lnTo>
                    <a:pt x="782" y="126"/>
                  </a:lnTo>
                  <a:lnTo>
                    <a:pt x="817" y="110"/>
                  </a:lnTo>
                  <a:lnTo>
                    <a:pt x="817" y="132"/>
                  </a:lnTo>
                  <a:lnTo>
                    <a:pt x="787" y="188"/>
                  </a:lnTo>
                  <a:lnTo>
                    <a:pt x="782" y="179"/>
                  </a:lnTo>
                  <a:lnTo>
                    <a:pt x="769" y="188"/>
                  </a:lnTo>
                  <a:lnTo>
                    <a:pt x="775" y="216"/>
                  </a:lnTo>
                  <a:lnTo>
                    <a:pt x="769" y="232"/>
                  </a:lnTo>
                  <a:lnTo>
                    <a:pt x="755" y="232"/>
                  </a:lnTo>
                  <a:lnTo>
                    <a:pt x="740" y="247"/>
                  </a:lnTo>
                  <a:lnTo>
                    <a:pt x="733" y="247"/>
                  </a:lnTo>
                  <a:lnTo>
                    <a:pt x="725" y="253"/>
                  </a:lnTo>
                  <a:lnTo>
                    <a:pt x="718" y="253"/>
                  </a:lnTo>
                  <a:lnTo>
                    <a:pt x="683" y="284"/>
                  </a:lnTo>
                  <a:lnTo>
                    <a:pt x="683" y="292"/>
                  </a:lnTo>
                  <a:lnTo>
                    <a:pt x="661" y="292"/>
                  </a:lnTo>
                  <a:lnTo>
                    <a:pt x="638" y="307"/>
                  </a:lnTo>
                  <a:lnTo>
                    <a:pt x="638" y="292"/>
                  </a:lnTo>
                  <a:lnTo>
                    <a:pt x="646" y="270"/>
                  </a:lnTo>
                  <a:lnTo>
                    <a:pt x="638" y="263"/>
                  </a:lnTo>
                  <a:lnTo>
                    <a:pt x="604" y="300"/>
                  </a:lnTo>
                  <a:lnTo>
                    <a:pt x="596" y="300"/>
                  </a:lnTo>
                  <a:lnTo>
                    <a:pt x="591" y="307"/>
                  </a:lnTo>
                  <a:lnTo>
                    <a:pt x="611" y="339"/>
                  </a:lnTo>
                  <a:lnTo>
                    <a:pt x="631" y="331"/>
                  </a:lnTo>
                  <a:lnTo>
                    <a:pt x="653" y="339"/>
                  </a:lnTo>
                  <a:lnTo>
                    <a:pt x="653" y="346"/>
                  </a:lnTo>
                  <a:lnTo>
                    <a:pt x="646" y="339"/>
                  </a:lnTo>
                  <a:lnTo>
                    <a:pt x="631" y="346"/>
                  </a:lnTo>
                  <a:lnTo>
                    <a:pt x="611" y="373"/>
                  </a:lnTo>
                  <a:lnTo>
                    <a:pt x="619" y="381"/>
                  </a:lnTo>
                  <a:lnTo>
                    <a:pt x="631" y="420"/>
                  </a:lnTo>
                  <a:lnTo>
                    <a:pt x="646" y="428"/>
                  </a:lnTo>
                  <a:lnTo>
                    <a:pt x="638" y="428"/>
                  </a:lnTo>
                  <a:lnTo>
                    <a:pt x="646" y="452"/>
                  </a:lnTo>
                  <a:lnTo>
                    <a:pt x="619" y="457"/>
                  </a:lnTo>
                  <a:lnTo>
                    <a:pt x="646" y="457"/>
                  </a:lnTo>
                  <a:lnTo>
                    <a:pt x="638" y="494"/>
                  </a:lnTo>
                  <a:lnTo>
                    <a:pt x="619" y="511"/>
                  </a:lnTo>
                  <a:lnTo>
                    <a:pt x="611" y="511"/>
                  </a:lnTo>
                  <a:lnTo>
                    <a:pt x="611" y="532"/>
                  </a:lnTo>
                  <a:lnTo>
                    <a:pt x="604" y="549"/>
                  </a:lnTo>
                  <a:lnTo>
                    <a:pt x="596" y="549"/>
                  </a:lnTo>
                  <a:lnTo>
                    <a:pt x="596" y="556"/>
                  </a:lnTo>
                  <a:lnTo>
                    <a:pt x="569" y="579"/>
                  </a:lnTo>
                  <a:lnTo>
                    <a:pt x="547" y="579"/>
                  </a:lnTo>
                  <a:lnTo>
                    <a:pt x="547" y="586"/>
                  </a:lnTo>
                  <a:lnTo>
                    <a:pt x="534" y="579"/>
                  </a:lnTo>
                  <a:lnTo>
                    <a:pt x="534" y="586"/>
                  </a:lnTo>
                  <a:lnTo>
                    <a:pt x="527" y="586"/>
                  </a:lnTo>
                  <a:lnTo>
                    <a:pt x="490" y="601"/>
                  </a:lnTo>
                  <a:lnTo>
                    <a:pt x="484" y="618"/>
                  </a:lnTo>
                  <a:lnTo>
                    <a:pt x="484" y="595"/>
                  </a:lnTo>
                  <a:lnTo>
                    <a:pt x="442" y="595"/>
                  </a:lnTo>
                  <a:lnTo>
                    <a:pt x="442" y="579"/>
                  </a:lnTo>
                  <a:lnTo>
                    <a:pt x="392" y="586"/>
                  </a:lnTo>
                  <a:lnTo>
                    <a:pt x="385" y="579"/>
                  </a:lnTo>
                  <a:lnTo>
                    <a:pt x="385" y="586"/>
                  </a:lnTo>
                  <a:lnTo>
                    <a:pt x="378" y="586"/>
                  </a:lnTo>
                  <a:lnTo>
                    <a:pt x="378" y="601"/>
                  </a:lnTo>
                  <a:lnTo>
                    <a:pt x="363" y="601"/>
                  </a:lnTo>
                  <a:lnTo>
                    <a:pt x="363" y="595"/>
                  </a:lnTo>
                  <a:lnTo>
                    <a:pt x="355" y="595"/>
                  </a:lnTo>
                  <a:lnTo>
                    <a:pt x="341" y="586"/>
                  </a:lnTo>
                  <a:lnTo>
                    <a:pt x="341" y="573"/>
                  </a:lnTo>
                  <a:lnTo>
                    <a:pt x="333" y="556"/>
                  </a:lnTo>
                  <a:lnTo>
                    <a:pt x="320" y="556"/>
                  </a:lnTo>
                  <a:lnTo>
                    <a:pt x="333" y="511"/>
                  </a:lnTo>
                  <a:lnTo>
                    <a:pt x="320" y="494"/>
                  </a:lnTo>
                  <a:lnTo>
                    <a:pt x="315" y="494"/>
                  </a:lnTo>
                  <a:lnTo>
                    <a:pt x="298" y="474"/>
                  </a:lnTo>
                  <a:lnTo>
                    <a:pt x="276" y="474"/>
                  </a:lnTo>
                  <a:lnTo>
                    <a:pt x="234" y="494"/>
                  </a:lnTo>
                  <a:lnTo>
                    <a:pt x="212" y="494"/>
                  </a:lnTo>
                  <a:lnTo>
                    <a:pt x="199" y="505"/>
                  </a:lnTo>
                  <a:lnTo>
                    <a:pt x="192" y="494"/>
                  </a:lnTo>
                  <a:lnTo>
                    <a:pt x="157" y="494"/>
                  </a:lnTo>
                  <a:lnTo>
                    <a:pt x="135" y="474"/>
                  </a:lnTo>
                  <a:lnTo>
                    <a:pt x="127" y="474"/>
                  </a:lnTo>
                  <a:lnTo>
                    <a:pt x="107" y="457"/>
                  </a:lnTo>
                  <a:lnTo>
                    <a:pt x="62" y="452"/>
                  </a:lnTo>
                  <a:lnTo>
                    <a:pt x="56" y="420"/>
                  </a:lnTo>
                  <a:lnTo>
                    <a:pt x="72" y="420"/>
                  </a:lnTo>
                  <a:lnTo>
                    <a:pt x="62" y="405"/>
                  </a:lnTo>
                  <a:lnTo>
                    <a:pt x="85" y="381"/>
                  </a:lnTo>
                  <a:lnTo>
                    <a:pt x="85" y="366"/>
                  </a:lnTo>
                  <a:lnTo>
                    <a:pt x="72" y="353"/>
                  </a:lnTo>
                  <a:lnTo>
                    <a:pt x="50" y="366"/>
                  </a:lnTo>
                  <a:lnTo>
                    <a:pt x="36" y="353"/>
                  </a:lnTo>
                  <a:lnTo>
                    <a:pt x="8" y="339"/>
                  </a:lnTo>
                  <a:lnTo>
                    <a:pt x="15" y="339"/>
                  </a:lnTo>
                  <a:lnTo>
                    <a:pt x="15" y="307"/>
                  </a:lnTo>
                  <a:lnTo>
                    <a:pt x="0" y="307"/>
                  </a:lnTo>
                  <a:lnTo>
                    <a:pt x="0" y="284"/>
                  </a:lnTo>
                  <a:lnTo>
                    <a:pt x="15" y="270"/>
                  </a:lnTo>
                  <a:lnTo>
                    <a:pt x="36" y="270"/>
                  </a:lnTo>
                  <a:lnTo>
                    <a:pt x="43" y="263"/>
                  </a:lnTo>
                  <a:lnTo>
                    <a:pt x="56" y="263"/>
                  </a:lnTo>
                  <a:lnTo>
                    <a:pt x="85" y="247"/>
                  </a:lnTo>
                  <a:lnTo>
                    <a:pt x="93" y="225"/>
                  </a:lnTo>
                  <a:lnTo>
                    <a:pt x="85" y="188"/>
                  </a:lnTo>
                  <a:lnTo>
                    <a:pt x="85" y="179"/>
                  </a:lnTo>
                  <a:lnTo>
                    <a:pt x="107" y="179"/>
                  </a:lnTo>
                  <a:lnTo>
                    <a:pt x="113" y="141"/>
                  </a:lnTo>
                  <a:lnTo>
                    <a:pt x="150" y="141"/>
                  </a:lnTo>
                  <a:lnTo>
                    <a:pt x="157" y="110"/>
                  </a:lnTo>
                  <a:lnTo>
                    <a:pt x="172" y="10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5" name="Freeform 150"/>
            <p:cNvSpPr>
              <a:spLocks/>
            </p:cNvSpPr>
            <p:nvPr userDrawn="1"/>
          </p:nvSpPr>
          <p:spPr bwMode="auto">
            <a:xfrm>
              <a:off x="4956467" y="1780525"/>
              <a:ext cx="3863682" cy="1968307"/>
            </a:xfrm>
            <a:custGeom>
              <a:avLst/>
              <a:gdLst/>
              <a:ahLst/>
              <a:cxnLst>
                <a:cxn ang="0">
                  <a:pos x="1079" y="235"/>
                </a:cxn>
                <a:cxn ang="0">
                  <a:pos x="1067" y="82"/>
                </a:cxn>
                <a:cxn ang="0">
                  <a:pos x="995" y="82"/>
                </a:cxn>
                <a:cxn ang="0">
                  <a:pos x="725" y="301"/>
                </a:cxn>
                <a:cxn ang="0">
                  <a:pos x="642" y="264"/>
                </a:cxn>
                <a:cxn ang="0">
                  <a:pos x="642" y="457"/>
                </a:cxn>
                <a:cxn ang="0">
                  <a:pos x="610" y="450"/>
                </a:cxn>
                <a:cxn ang="0">
                  <a:pos x="598" y="247"/>
                </a:cxn>
                <a:cxn ang="0">
                  <a:pos x="434" y="383"/>
                </a:cxn>
                <a:cxn ang="0">
                  <a:pos x="377" y="482"/>
                </a:cxn>
                <a:cxn ang="0">
                  <a:pos x="241" y="511"/>
                </a:cxn>
                <a:cxn ang="0">
                  <a:pos x="241" y="541"/>
                </a:cxn>
                <a:cxn ang="0">
                  <a:pos x="129" y="601"/>
                </a:cxn>
                <a:cxn ang="0">
                  <a:pos x="65" y="519"/>
                </a:cxn>
                <a:cxn ang="0">
                  <a:pos x="85" y="428"/>
                </a:cxn>
                <a:cxn ang="0">
                  <a:pos x="43" y="495"/>
                </a:cxn>
                <a:cxn ang="0">
                  <a:pos x="57" y="662"/>
                </a:cxn>
                <a:cxn ang="0">
                  <a:pos x="13" y="776"/>
                </a:cxn>
                <a:cxn ang="0">
                  <a:pos x="50" y="875"/>
                </a:cxn>
                <a:cxn ang="0">
                  <a:pos x="57" y="943"/>
                </a:cxn>
                <a:cxn ang="0">
                  <a:pos x="116" y="976"/>
                </a:cxn>
                <a:cxn ang="0">
                  <a:pos x="164" y="1047"/>
                </a:cxn>
                <a:cxn ang="0">
                  <a:pos x="157" y="1091"/>
                </a:cxn>
                <a:cxn ang="0">
                  <a:pos x="228" y="1159"/>
                </a:cxn>
                <a:cxn ang="0">
                  <a:pos x="270" y="1143"/>
                </a:cxn>
                <a:cxn ang="0">
                  <a:pos x="291" y="1085"/>
                </a:cxn>
                <a:cxn ang="0">
                  <a:pos x="291" y="1017"/>
                </a:cxn>
                <a:cxn ang="0">
                  <a:pos x="355" y="976"/>
                </a:cxn>
                <a:cxn ang="0">
                  <a:pos x="471" y="976"/>
                </a:cxn>
                <a:cxn ang="0">
                  <a:pos x="476" y="919"/>
                </a:cxn>
                <a:cxn ang="0">
                  <a:pos x="603" y="909"/>
                </a:cxn>
                <a:cxn ang="0">
                  <a:pos x="682" y="934"/>
                </a:cxn>
                <a:cxn ang="0">
                  <a:pos x="804" y="1023"/>
                </a:cxn>
                <a:cxn ang="0">
                  <a:pos x="953" y="1017"/>
                </a:cxn>
                <a:cxn ang="0">
                  <a:pos x="1052" y="993"/>
                </a:cxn>
                <a:cxn ang="0">
                  <a:pos x="1243" y="1017"/>
                </a:cxn>
                <a:cxn ang="0">
                  <a:pos x="1293" y="934"/>
                </a:cxn>
                <a:cxn ang="0">
                  <a:pos x="1401" y="1060"/>
                </a:cxn>
                <a:cxn ang="0">
                  <a:pos x="1401" y="1122"/>
                </a:cxn>
                <a:cxn ang="0">
                  <a:pos x="1449" y="1151"/>
                </a:cxn>
                <a:cxn ang="0">
                  <a:pos x="1484" y="934"/>
                </a:cxn>
                <a:cxn ang="0">
                  <a:pos x="1556" y="785"/>
                </a:cxn>
                <a:cxn ang="0">
                  <a:pos x="1672" y="776"/>
                </a:cxn>
                <a:cxn ang="0">
                  <a:pos x="1749" y="709"/>
                </a:cxn>
                <a:cxn ang="0">
                  <a:pos x="1841" y="692"/>
                </a:cxn>
                <a:cxn ang="0">
                  <a:pos x="1749" y="993"/>
                </a:cxn>
                <a:cxn ang="0">
                  <a:pos x="1828" y="865"/>
                </a:cxn>
                <a:cxn ang="0">
                  <a:pos x="1848" y="759"/>
                </a:cxn>
                <a:cxn ang="0">
                  <a:pos x="1933" y="744"/>
                </a:cxn>
                <a:cxn ang="0">
                  <a:pos x="2025" y="601"/>
                </a:cxn>
                <a:cxn ang="0">
                  <a:pos x="2082" y="578"/>
                </a:cxn>
                <a:cxn ang="0">
                  <a:pos x="2195" y="556"/>
                </a:cxn>
                <a:cxn ang="0">
                  <a:pos x="1920" y="457"/>
                </a:cxn>
                <a:cxn ang="0">
                  <a:pos x="1883" y="428"/>
                </a:cxn>
                <a:cxn ang="0">
                  <a:pos x="1685" y="374"/>
                </a:cxn>
                <a:cxn ang="0">
                  <a:pos x="1508" y="309"/>
                </a:cxn>
                <a:cxn ang="0">
                  <a:pos x="1385" y="368"/>
                </a:cxn>
                <a:cxn ang="0">
                  <a:pos x="1287" y="255"/>
                </a:cxn>
                <a:cxn ang="0">
                  <a:pos x="1117" y="218"/>
                </a:cxn>
              </a:cxnLst>
              <a:rect l="0" t="0" r="r" b="b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6" name="Freeform 151"/>
            <p:cNvSpPr>
              <a:spLocks/>
            </p:cNvSpPr>
            <p:nvPr userDrawn="1"/>
          </p:nvSpPr>
          <p:spPr bwMode="auto">
            <a:xfrm>
              <a:off x="6262550" y="4190461"/>
              <a:ext cx="418932" cy="269608"/>
            </a:xfrm>
            <a:custGeom>
              <a:avLst/>
              <a:gdLst/>
              <a:ahLst/>
              <a:cxnLst>
                <a:cxn ang="0">
                  <a:pos x="146" y="163"/>
                </a:cxn>
                <a:cxn ang="0">
                  <a:pos x="158" y="163"/>
                </a:cxn>
                <a:cxn ang="0">
                  <a:pos x="166" y="150"/>
                </a:cxn>
                <a:cxn ang="0">
                  <a:pos x="166" y="126"/>
                </a:cxn>
                <a:cxn ang="0">
                  <a:pos x="158" y="119"/>
                </a:cxn>
                <a:cxn ang="0">
                  <a:pos x="174" y="119"/>
                </a:cxn>
                <a:cxn ang="0">
                  <a:pos x="181" y="96"/>
                </a:cxn>
                <a:cxn ang="0">
                  <a:pos x="181" y="89"/>
                </a:cxn>
                <a:cxn ang="0">
                  <a:pos x="201" y="89"/>
                </a:cxn>
                <a:cxn ang="0">
                  <a:pos x="201" y="96"/>
                </a:cxn>
                <a:cxn ang="0">
                  <a:pos x="216" y="96"/>
                </a:cxn>
                <a:cxn ang="0">
                  <a:pos x="238" y="89"/>
                </a:cxn>
                <a:cxn ang="0">
                  <a:pos x="216" y="82"/>
                </a:cxn>
                <a:cxn ang="0">
                  <a:pos x="194" y="82"/>
                </a:cxn>
                <a:cxn ang="0">
                  <a:pos x="210" y="60"/>
                </a:cxn>
                <a:cxn ang="0">
                  <a:pos x="201" y="60"/>
                </a:cxn>
                <a:cxn ang="0">
                  <a:pos x="174" y="89"/>
                </a:cxn>
                <a:cxn ang="0">
                  <a:pos x="166" y="82"/>
                </a:cxn>
                <a:cxn ang="0">
                  <a:pos x="153" y="82"/>
                </a:cxn>
                <a:cxn ang="0">
                  <a:pos x="153" y="76"/>
                </a:cxn>
                <a:cxn ang="0">
                  <a:pos x="146" y="76"/>
                </a:cxn>
                <a:cxn ang="0">
                  <a:pos x="146" y="52"/>
                </a:cxn>
                <a:cxn ang="0">
                  <a:pos x="122" y="35"/>
                </a:cxn>
                <a:cxn ang="0">
                  <a:pos x="81" y="35"/>
                </a:cxn>
                <a:cxn ang="0">
                  <a:pos x="50" y="7"/>
                </a:cxn>
                <a:cxn ang="0">
                  <a:pos x="37" y="0"/>
                </a:cxn>
                <a:cxn ang="0">
                  <a:pos x="0" y="7"/>
                </a:cxn>
                <a:cxn ang="0">
                  <a:pos x="0" y="82"/>
                </a:cxn>
                <a:cxn ang="0">
                  <a:pos x="8" y="82"/>
                </a:cxn>
                <a:cxn ang="0">
                  <a:pos x="8" y="76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29" y="52"/>
                </a:cxn>
                <a:cxn ang="0">
                  <a:pos x="37" y="52"/>
                </a:cxn>
                <a:cxn ang="0">
                  <a:pos x="50" y="60"/>
                </a:cxn>
                <a:cxn ang="0">
                  <a:pos x="50" y="82"/>
                </a:cxn>
                <a:cxn ang="0">
                  <a:pos x="81" y="82"/>
                </a:cxn>
                <a:cxn ang="0">
                  <a:pos x="89" y="114"/>
                </a:cxn>
                <a:cxn ang="0">
                  <a:pos x="131" y="131"/>
                </a:cxn>
                <a:cxn ang="0">
                  <a:pos x="153" y="150"/>
                </a:cxn>
                <a:cxn ang="0">
                  <a:pos x="146" y="163"/>
                </a:cxn>
                <a:cxn ang="0">
                  <a:pos x="146" y="163"/>
                </a:cxn>
                <a:cxn ang="0">
                  <a:pos x="146" y="163"/>
                </a:cxn>
              </a:cxnLst>
              <a:rect l="0" t="0" r="r" b="b"/>
              <a:pathLst>
                <a:path w="238" h="163">
                  <a:moveTo>
                    <a:pt x="146" y="163"/>
                  </a:moveTo>
                  <a:lnTo>
                    <a:pt x="158" y="163"/>
                  </a:lnTo>
                  <a:lnTo>
                    <a:pt x="166" y="150"/>
                  </a:lnTo>
                  <a:lnTo>
                    <a:pt x="166" y="126"/>
                  </a:lnTo>
                  <a:lnTo>
                    <a:pt x="158" y="119"/>
                  </a:lnTo>
                  <a:lnTo>
                    <a:pt x="174" y="119"/>
                  </a:lnTo>
                  <a:lnTo>
                    <a:pt x="181" y="96"/>
                  </a:lnTo>
                  <a:lnTo>
                    <a:pt x="181" y="89"/>
                  </a:lnTo>
                  <a:lnTo>
                    <a:pt x="201" y="89"/>
                  </a:lnTo>
                  <a:lnTo>
                    <a:pt x="201" y="96"/>
                  </a:lnTo>
                  <a:lnTo>
                    <a:pt x="216" y="96"/>
                  </a:lnTo>
                  <a:lnTo>
                    <a:pt x="238" y="89"/>
                  </a:lnTo>
                  <a:lnTo>
                    <a:pt x="216" y="82"/>
                  </a:lnTo>
                  <a:lnTo>
                    <a:pt x="194" y="82"/>
                  </a:lnTo>
                  <a:lnTo>
                    <a:pt x="210" y="60"/>
                  </a:lnTo>
                  <a:lnTo>
                    <a:pt x="201" y="60"/>
                  </a:lnTo>
                  <a:lnTo>
                    <a:pt x="174" y="89"/>
                  </a:lnTo>
                  <a:lnTo>
                    <a:pt x="166" y="82"/>
                  </a:lnTo>
                  <a:lnTo>
                    <a:pt x="153" y="82"/>
                  </a:lnTo>
                  <a:lnTo>
                    <a:pt x="153" y="76"/>
                  </a:lnTo>
                  <a:lnTo>
                    <a:pt x="146" y="76"/>
                  </a:lnTo>
                  <a:lnTo>
                    <a:pt x="146" y="52"/>
                  </a:lnTo>
                  <a:lnTo>
                    <a:pt x="122" y="35"/>
                  </a:lnTo>
                  <a:lnTo>
                    <a:pt x="81" y="35"/>
                  </a:lnTo>
                  <a:lnTo>
                    <a:pt x="50" y="7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29" y="52"/>
                  </a:lnTo>
                  <a:lnTo>
                    <a:pt x="37" y="52"/>
                  </a:lnTo>
                  <a:lnTo>
                    <a:pt x="50" y="60"/>
                  </a:lnTo>
                  <a:lnTo>
                    <a:pt x="50" y="82"/>
                  </a:lnTo>
                  <a:lnTo>
                    <a:pt x="81" y="82"/>
                  </a:lnTo>
                  <a:lnTo>
                    <a:pt x="89" y="114"/>
                  </a:lnTo>
                  <a:lnTo>
                    <a:pt x="131" y="131"/>
                  </a:lnTo>
                  <a:lnTo>
                    <a:pt x="153" y="150"/>
                  </a:lnTo>
                  <a:lnTo>
                    <a:pt x="146" y="16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7" name="Freeform 152"/>
            <p:cNvSpPr>
              <a:spLocks/>
            </p:cNvSpPr>
            <p:nvPr userDrawn="1"/>
          </p:nvSpPr>
          <p:spPr bwMode="auto">
            <a:xfrm>
              <a:off x="5419405" y="3236081"/>
              <a:ext cx="975162" cy="522677"/>
            </a:xfrm>
            <a:custGeom>
              <a:avLst/>
              <a:gdLst/>
              <a:ahLst/>
              <a:cxnLst>
                <a:cxn ang="0">
                  <a:pos x="528" y="166"/>
                </a:cxn>
                <a:cxn ang="0">
                  <a:pos x="484" y="197"/>
                </a:cxn>
                <a:cxn ang="0">
                  <a:pos x="457" y="235"/>
                </a:cxn>
                <a:cxn ang="0">
                  <a:pos x="457" y="289"/>
                </a:cxn>
                <a:cxn ang="0">
                  <a:pos x="385" y="281"/>
                </a:cxn>
                <a:cxn ang="0">
                  <a:pos x="362" y="281"/>
                </a:cxn>
                <a:cxn ang="0">
                  <a:pos x="335" y="281"/>
                </a:cxn>
                <a:cxn ang="0">
                  <a:pos x="293" y="311"/>
                </a:cxn>
                <a:cxn ang="0">
                  <a:pos x="276" y="304"/>
                </a:cxn>
                <a:cxn ang="0">
                  <a:pos x="271" y="281"/>
                </a:cxn>
                <a:cxn ang="0">
                  <a:pos x="208" y="264"/>
                </a:cxn>
                <a:cxn ang="0">
                  <a:pos x="166" y="229"/>
                </a:cxn>
                <a:cxn ang="0">
                  <a:pos x="129" y="311"/>
                </a:cxn>
                <a:cxn ang="0">
                  <a:pos x="107" y="289"/>
                </a:cxn>
                <a:cxn ang="0">
                  <a:pos x="79" y="281"/>
                </a:cxn>
                <a:cxn ang="0">
                  <a:pos x="64" y="257"/>
                </a:cxn>
                <a:cxn ang="0">
                  <a:pos x="70" y="257"/>
                </a:cxn>
                <a:cxn ang="0">
                  <a:pos x="70" y="235"/>
                </a:cxn>
                <a:cxn ang="0">
                  <a:pos x="92" y="205"/>
                </a:cxn>
                <a:cxn ang="0">
                  <a:pos x="35" y="205"/>
                </a:cxn>
                <a:cxn ang="0">
                  <a:pos x="35" y="197"/>
                </a:cxn>
                <a:cxn ang="0">
                  <a:pos x="8" y="182"/>
                </a:cxn>
                <a:cxn ang="0">
                  <a:pos x="8" y="113"/>
                </a:cxn>
                <a:cxn ang="0">
                  <a:pos x="35" y="136"/>
                </a:cxn>
                <a:cxn ang="0">
                  <a:pos x="49" y="82"/>
                </a:cxn>
                <a:cxn ang="0">
                  <a:pos x="79" y="82"/>
                </a:cxn>
                <a:cxn ang="0">
                  <a:pos x="121" y="113"/>
                </a:cxn>
                <a:cxn ang="0">
                  <a:pos x="156" y="106"/>
                </a:cxn>
                <a:cxn ang="0">
                  <a:pos x="201" y="113"/>
                </a:cxn>
                <a:cxn ang="0">
                  <a:pos x="178" y="82"/>
                </a:cxn>
                <a:cxn ang="0">
                  <a:pos x="193" y="71"/>
                </a:cxn>
                <a:cxn ang="0">
                  <a:pos x="201" y="30"/>
                </a:cxn>
                <a:cxn ang="0">
                  <a:pos x="293" y="15"/>
                </a:cxn>
                <a:cxn ang="0">
                  <a:pos x="328" y="0"/>
                </a:cxn>
                <a:cxn ang="0">
                  <a:pos x="335" y="30"/>
                </a:cxn>
                <a:cxn ang="0">
                  <a:pos x="362" y="39"/>
                </a:cxn>
                <a:cxn ang="0">
                  <a:pos x="379" y="54"/>
                </a:cxn>
                <a:cxn ang="0">
                  <a:pos x="414" y="24"/>
                </a:cxn>
                <a:cxn ang="0">
                  <a:pos x="457" y="113"/>
                </a:cxn>
                <a:cxn ang="0">
                  <a:pos x="471" y="113"/>
                </a:cxn>
                <a:cxn ang="0">
                  <a:pos x="519" y="136"/>
                </a:cxn>
                <a:cxn ang="0">
                  <a:pos x="541" y="136"/>
                </a:cxn>
                <a:cxn ang="0">
                  <a:pos x="541" y="160"/>
                </a:cxn>
                <a:cxn ang="0">
                  <a:pos x="541" y="160"/>
                </a:cxn>
              </a:cxnLst>
              <a:rect l="0" t="0" r="r" b="b"/>
              <a:pathLst>
                <a:path w="554" h="319">
                  <a:moveTo>
                    <a:pt x="541" y="160"/>
                  </a:moveTo>
                  <a:lnTo>
                    <a:pt x="528" y="166"/>
                  </a:lnTo>
                  <a:lnTo>
                    <a:pt x="519" y="197"/>
                  </a:lnTo>
                  <a:lnTo>
                    <a:pt x="484" y="197"/>
                  </a:lnTo>
                  <a:lnTo>
                    <a:pt x="477" y="235"/>
                  </a:lnTo>
                  <a:lnTo>
                    <a:pt x="457" y="235"/>
                  </a:lnTo>
                  <a:lnTo>
                    <a:pt x="464" y="281"/>
                  </a:lnTo>
                  <a:lnTo>
                    <a:pt x="457" y="289"/>
                  </a:lnTo>
                  <a:lnTo>
                    <a:pt x="434" y="281"/>
                  </a:lnTo>
                  <a:lnTo>
                    <a:pt x="385" y="281"/>
                  </a:lnTo>
                  <a:lnTo>
                    <a:pt x="369" y="274"/>
                  </a:lnTo>
                  <a:lnTo>
                    <a:pt x="362" y="281"/>
                  </a:lnTo>
                  <a:lnTo>
                    <a:pt x="362" y="289"/>
                  </a:lnTo>
                  <a:lnTo>
                    <a:pt x="335" y="281"/>
                  </a:lnTo>
                  <a:lnTo>
                    <a:pt x="298" y="319"/>
                  </a:lnTo>
                  <a:lnTo>
                    <a:pt x="293" y="311"/>
                  </a:lnTo>
                  <a:lnTo>
                    <a:pt x="276" y="311"/>
                  </a:lnTo>
                  <a:lnTo>
                    <a:pt x="276" y="304"/>
                  </a:lnTo>
                  <a:lnTo>
                    <a:pt x="271" y="304"/>
                  </a:lnTo>
                  <a:lnTo>
                    <a:pt x="271" y="281"/>
                  </a:lnTo>
                  <a:lnTo>
                    <a:pt x="250" y="264"/>
                  </a:lnTo>
                  <a:lnTo>
                    <a:pt x="208" y="264"/>
                  </a:lnTo>
                  <a:lnTo>
                    <a:pt x="178" y="235"/>
                  </a:lnTo>
                  <a:lnTo>
                    <a:pt x="166" y="229"/>
                  </a:lnTo>
                  <a:lnTo>
                    <a:pt x="129" y="23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7" y="289"/>
                  </a:lnTo>
                  <a:lnTo>
                    <a:pt x="79" y="304"/>
                  </a:lnTo>
                  <a:lnTo>
                    <a:pt x="79" y="281"/>
                  </a:lnTo>
                  <a:lnTo>
                    <a:pt x="70" y="281"/>
                  </a:lnTo>
                  <a:lnTo>
                    <a:pt x="64" y="257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64" y="244"/>
                  </a:lnTo>
                  <a:lnTo>
                    <a:pt x="70" y="235"/>
                  </a:lnTo>
                  <a:lnTo>
                    <a:pt x="107" y="235"/>
                  </a:lnTo>
                  <a:lnTo>
                    <a:pt x="92" y="205"/>
                  </a:lnTo>
                  <a:lnTo>
                    <a:pt x="64" y="188"/>
                  </a:lnTo>
                  <a:lnTo>
                    <a:pt x="35" y="205"/>
                  </a:lnTo>
                  <a:lnTo>
                    <a:pt x="28" y="205"/>
                  </a:lnTo>
                  <a:lnTo>
                    <a:pt x="35" y="197"/>
                  </a:lnTo>
                  <a:lnTo>
                    <a:pt x="28" y="182"/>
                  </a:lnTo>
                  <a:lnTo>
                    <a:pt x="8" y="182"/>
                  </a:lnTo>
                  <a:lnTo>
                    <a:pt x="0" y="160"/>
                  </a:lnTo>
                  <a:lnTo>
                    <a:pt x="8" y="113"/>
                  </a:lnTo>
                  <a:lnTo>
                    <a:pt x="28" y="136"/>
                  </a:lnTo>
                  <a:lnTo>
                    <a:pt x="35" y="136"/>
                  </a:lnTo>
                  <a:lnTo>
                    <a:pt x="28" y="113"/>
                  </a:lnTo>
                  <a:lnTo>
                    <a:pt x="49" y="82"/>
                  </a:lnTo>
                  <a:lnTo>
                    <a:pt x="70" y="96"/>
                  </a:lnTo>
                  <a:lnTo>
                    <a:pt x="79" y="82"/>
                  </a:lnTo>
                  <a:lnTo>
                    <a:pt x="92" y="96"/>
                  </a:lnTo>
                  <a:lnTo>
                    <a:pt x="121" y="113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66" y="113"/>
                  </a:lnTo>
                  <a:lnTo>
                    <a:pt x="201" y="113"/>
                  </a:lnTo>
                  <a:lnTo>
                    <a:pt x="208" y="96"/>
                  </a:lnTo>
                  <a:lnTo>
                    <a:pt x="178" y="82"/>
                  </a:lnTo>
                  <a:lnTo>
                    <a:pt x="201" y="77"/>
                  </a:lnTo>
                  <a:lnTo>
                    <a:pt x="193" y="71"/>
                  </a:lnTo>
                  <a:lnTo>
                    <a:pt x="201" y="62"/>
                  </a:lnTo>
                  <a:lnTo>
                    <a:pt x="201" y="30"/>
                  </a:lnTo>
                  <a:lnTo>
                    <a:pt x="214" y="39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328" y="0"/>
                  </a:lnTo>
                  <a:lnTo>
                    <a:pt x="335" y="24"/>
                  </a:lnTo>
                  <a:lnTo>
                    <a:pt x="335" y="30"/>
                  </a:lnTo>
                  <a:lnTo>
                    <a:pt x="340" y="30"/>
                  </a:lnTo>
                  <a:lnTo>
                    <a:pt x="362" y="39"/>
                  </a:lnTo>
                  <a:lnTo>
                    <a:pt x="362" y="54"/>
                  </a:lnTo>
                  <a:lnTo>
                    <a:pt x="379" y="54"/>
                  </a:lnTo>
                  <a:lnTo>
                    <a:pt x="392" y="30"/>
                  </a:lnTo>
                  <a:lnTo>
                    <a:pt x="414" y="24"/>
                  </a:lnTo>
                  <a:lnTo>
                    <a:pt x="420" y="54"/>
                  </a:lnTo>
                  <a:lnTo>
                    <a:pt x="457" y="113"/>
                  </a:lnTo>
                  <a:lnTo>
                    <a:pt x="464" y="96"/>
                  </a:lnTo>
                  <a:lnTo>
                    <a:pt x="471" y="113"/>
                  </a:lnTo>
                  <a:lnTo>
                    <a:pt x="498" y="106"/>
                  </a:lnTo>
                  <a:lnTo>
                    <a:pt x="519" y="136"/>
                  </a:lnTo>
                  <a:lnTo>
                    <a:pt x="541" y="143"/>
                  </a:lnTo>
                  <a:lnTo>
                    <a:pt x="541" y="136"/>
                  </a:lnTo>
                  <a:lnTo>
                    <a:pt x="554" y="151"/>
                  </a:lnTo>
                  <a:lnTo>
                    <a:pt x="541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8" name="Freeform 153"/>
            <p:cNvSpPr>
              <a:spLocks/>
            </p:cNvSpPr>
            <p:nvPr userDrawn="1"/>
          </p:nvSpPr>
          <p:spPr bwMode="auto">
            <a:xfrm>
              <a:off x="6773014" y="3226156"/>
              <a:ext cx="153139" cy="180290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7" y="109"/>
                </a:cxn>
                <a:cxn ang="0">
                  <a:pos x="37" y="101"/>
                </a:cxn>
                <a:cxn ang="0">
                  <a:pos x="37" y="87"/>
                </a:cxn>
                <a:cxn ang="0">
                  <a:pos x="65" y="74"/>
                </a:cxn>
                <a:cxn ang="0">
                  <a:pos x="79" y="45"/>
                </a:cxn>
                <a:cxn ang="0">
                  <a:pos x="87" y="0"/>
                </a:cxn>
                <a:cxn ang="0">
                  <a:pos x="79" y="0"/>
                </a:cxn>
                <a:cxn ang="0">
                  <a:pos x="65" y="45"/>
                </a:cxn>
                <a:cxn ang="0">
                  <a:pos x="28" y="87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87" h="109">
                  <a:moveTo>
                    <a:pt x="0" y="101"/>
                  </a:moveTo>
                  <a:lnTo>
                    <a:pt x="7" y="109"/>
                  </a:lnTo>
                  <a:lnTo>
                    <a:pt x="37" y="101"/>
                  </a:lnTo>
                  <a:lnTo>
                    <a:pt x="37" y="87"/>
                  </a:lnTo>
                  <a:lnTo>
                    <a:pt x="65" y="74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65" y="45"/>
                  </a:lnTo>
                  <a:lnTo>
                    <a:pt x="28" y="87"/>
                  </a:lnTo>
                  <a:lnTo>
                    <a:pt x="0" y="10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79" name="Freeform 154"/>
            <p:cNvSpPr>
              <a:spLocks/>
            </p:cNvSpPr>
            <p:nvPr userDrawn="1"/>
          </p:nvSpPr>
          <p:spPr bwMode="auto">
            <a:xfrm>
              <a:off x="6394567" y="3370058"/>
              <a:ext cx="755134" cy="378775"/>
            </a:xfrm>
            <a:custGeom>
              <a:avLst/>
              <a:gdLst/>
              <a:ahLst/>
              <a:cxnLst>
                <a:cxn ang="0">
                  <a:pos x="287" y="61"/>
                </a:cxn>
                <a:cxn ang="0">
                  <a:pos x="235" y="30"/>
                </a:cxn>
                <a:cxn ang="0">
                  <a:pos x="217" y="39"/>
                </a:cxn>
                <a:cxn ang="0">
                  <a:pos x="208" y="39"/>
                </a:cxn>
                <a:cxn ang="0">
                  <a:pos x="195" y="14"/>
                </a:cxn>
                <a:cxn ang="0">
                  <a:pos x="158" y="0"/>
                </a:cxn>
                <a:cxn ang="0">
                  <a:pos x="136" y="14"/>
                </a:cxn>
                <a:cxn ang="0">
                  <a:pos x="136" y="52"/>
                </a:cxn>
                <a:cxn ang="0">
                  <a:pos x="103" y="52"/>
                </a:cxn>
                <a:cxn ang="0">
                  <a:pos x="86" y="39"/>
                </a:cxn>
                <a:cxn ang="0">
                  <a:pos x="51" y="30"/>
                </a:cxn>
                <a:cxn ang="0">
                  <a:pos x="0" y="69"/>
                </a:cxn>
                <a:cxn ang="0">
                  <a:pos x="16" y="98"/>
                </a:cxn>
                <a:cxn ang="0">
                  <a:pos x="37" y="98"/>
                </a:cxn>
                <a:cxn ang="0">
                  <a:pos x="44" y="114"/>
                </a:cxn>
                <a:cxn ang="0">
                  <a:pos x="44" y="153"/>
                </a:cxn>
                <a:cxn ang="0">
                  <a:pos x="93" y="175"/>
                </a:cxn>
                <a:cxn ang="0">
                  <a:pos x="123" y="198"/>
                </a:cxn>
                <a:cxn ang="0">
                  <a:pos x="173" y="198"/>
                </a:cxn>
                <a:cxn ang="0">
                  <a:pos x="200" y="220"/>
                </a:cxn>
                <a:cxn ang="0">
                  <a:pos x="235" y="229"/>
                </a:cxn>
                <a:cxn ang="0">
                  <a:pos x="264" y="205"/>
                </a:cxn>
                <a:cxn ang="0">
                  <a:pos x="300" y="205"/>
                </a:cxn>
                <a:cxn ang="0">
                  <a:pos x="329" y="182"/>
                </a:cxn>
                <a:cxn ang="0">
                  <a:pos x="322" y="175"/>
                </a:cxn>
                <a:cxn ang="0">
                  <a:pos x="337" y="153"/>
                </a:cxn>
                <a:cxn ang="0">
                  <a:pos x="351" y="160"/>
                </a:cxn>
                <a:cxn ang="0">
                  <a:pos x="379" y="146"/>
                </a:cxn>
                <a:cxn ang="0">
                  <a:pos x="393" y="123"/>
                </a:cxn>
                <a:cxn ang="0">
                  <a:pos x="429" y="123"/>
                </a:cxn>
                <a:cxn ang="0">
                  <a:pos x="414" y="98"/>
                </a:cxn>
                <a:cxn ang="0">
                  <a:pos x="393" y="106"/>
                </a:cxn>
                <a:cxn ang="0">
                  <a:pos x="379" y="106"/>
                </a:cxn>
                <a:cxn ang="0">
                  <a:pos x="379" y="69"/>
                </a:cxn>
                <a:cxn ang="0">
                  <a:pos x="384" y="52"/>
                </a:cxn>
                <a:cxn ang="0">
                  <a:pos x="364" y="39"/>
                </a:cxn>
                <a:cxn ang="0">
                  <a:pos x="344" y="61"/>
                </a:cxn>
                <a:cxn ang="0">
                  <a:pos x="307" y="69"/>
                </a:cxn>
                <a:cxn ang="0">
                  <a:pos x="287" y="61"/>
                </a:cxn>
                <a:cxn ang="0">
                  <a:pos x="287" y="61"/>
                </a:cxn>
                <a:cxn ang="0">
                  <a:pos x="287" y="61"/>
                </a:cxn>
              </a:cxnLst>
              <a:rect l="0" t="0" r="r" b="b"/>
              <a:pathLst>
                <a:path w="429" h="229">
                  <a:moveTo>
                    <a:pt x="287" y="61"/>
                  </a:moveTo>
                  <a:lnTo>
                    <a:pt x="235" y="30"/>
                  </a:lnTo>
                  <a:lnTo>
                    <a:pt x="217" y="39"/>
                  </a:lnTo>
                  <a:lnTo>
                    <a:pt x="208" y="39"/>
                  </a:lnTo>
                  <a:lnTo>
                    <a:pt x="195" y="14"/>
                  </a:lnTo>
                  <a:lnTo>
                    <a:pt x="158" y="0"/>
                  </a:lnTo>
                  <a:lnTo>
                    <a:pt x="136" y="14"/>
                  </a:lnTo>
                  <a:lnTo>
                    <a:pt x="136" y="52"/>
                  </a:lnTo>
                  <a:lnTo>
                    <a:pt x="103" y="52"/>
                  </a:lnTo>
                  <a:lnTo>
                    <a:pt x="86" y="39"/>
                  </a:lnTo>
                  <a:lnTo>
                    <a:pt x="51" y="30"/>
                  </a:lnTo>
                  <a:lnTo>
                    <a:pt x="0" y="69"/>
                  </a:lnTo>
                  <a:lnTo>
                    <a:pt x="16" y="98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44" y="153"/>
                  </a:lnTo>
                  <a:lnTo>
                    <a:pt x="93" y="175"/>
                  </a:lnTo>
                  <a:lnTo>
                    <a:pt x="123" y="198"/>
                  </a:lnTo>
                  <a:lnTo>
                    <a:pt x="173" y="198"/>
                  </a:lnTo>
                  <a:lnTo>
                    <a:pt x="200" y="220"/>
                  </a:lnTo>
                  <a:lnTo>
                    <a:pt x="235" y="229"/>
                  </a:lnTo>
                  <a:lnTo>
                    <a:pt x="264" y="205"/>
                  </a:lnTo>
                  <a:lnTo>
                    <a:pt x="300" y="205"/>
                  </a:lnTo>
                  <a:lnTo>
                    <a:pt x="329" y="182"/>
                  </a:lnTo>
                  <a:lnTo>
                    <a:pt x="322" y="175"/>
                  </a:lnTo>
                  <a:lnTo>
                    <a:pt x="337" y="153"/>
                  </a:lnTo>
                  <a:lnTo>
                    <a:pt x="351" y="160"/>
                  </a:lnTo>
                  <a:lnTo>
                    <a:pt x="379" y="146"/>
                  </a:lnTo>
                  <a:lnTo>
                    <a:pt x="393" y="123"/>
                  </a:lnTo>
                  <a:lnTo>
                    <a:pt x="429" y="123"/>
                  </a:lnTo>
                  <a:lnTo>
                    <a:pt x="414" y="98"/>
                  </a:lnTo>
                  <a:lnTo>
                    <a:pt x="393" y="106"/>
                  </a:lnTo>
                  <a:lnTo>
                    <a:pt x="379" y="106"/>
                  </a:lnTo>
                  <a:lnTo>
                    <a:pt x="379" y="69"/>
                  </a:lnTo>
                  <a:lnTo>
                    <a:pt x="384" y="52"/>
                  </a:lnTo>
                  <a:lnTo>
                    <a:pt x="364" y="39"/>
                  </a:lnTo>
                  <a:lnTo>
                    <a:pt x="344" y="61"/>
                  </a:lnTo>
                  <a:lnTo>
                    <a:pt x="307" y="69"/>
                  </a:lnTo>
                  <a:lnTo>
                    <a:pt x="287" y="6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0" name="Freeform 155"/>
            <p:cNvSpPr>
              <a:spLocks/>
            </p:cNvSpPr>
            <p:nvPr userDrawn="1"/>
          </p:nvSpPr>
          <p:spPr bwMode="auto">
            <a:xfrm>
              <a:off x="6394567" y="4190461"/>
              <a:ext cx="128496" cy="127361"/>
            </a:xfrm>
            <a:custGeom>
              <a:avLst/>
              <a:gdLst/>
              <a:ahLst/>
              <a:cxnLst>
                <a:cxn ang="0">
                  <a:pos x="73" y="72"/>
                </a:cxn>
                <a:cxn ang="0">
                  <a:pos x="59" y="47"/>
                </a:cxn>
                <a:cxn ang="0">
                  <a:pos x="59" y="32"/>
                </a:cxn>
                <a:cxn ang="0">
                  <a:pos x="51" y="47"/>
                </a:cxn>
                <a:cxn ang="0">
                  <a:pos x="44" y="47"/>
                </a:cxn>
                <a:cxn ang="0">
                  <a:pos x="44" y="32"/>
                </a:cxn>
                <a:cxn ang="0">
                  <a:pos x="59" y="15"/>
                </a:cxn>
                <a:cxn ang="0">
                  <a:pos x="29" y="15"/>
                </a:cxn>
                <a:cxn ang="0">
                  <a:pos x="29" y="0"/>
                </a:cxn>
                <a:cxn ang="0">
                  <a:pos x="9" y="0"/>
                </a:cxn>
                <a:cxn ang="0">
                  <a:pos x="9" y="7"/>
                </a:cxn>
                <a:cxn ang="0">
                  <a:pos x="0" y="25"/>
                </a:cxn>
                <a:cxn ang="0">
                  <a:pos x="9" y="25"/>
                </a:cxn>
                <a:cxn ang="0">
                  <a:pos x="16" y="72"/>
                </a:cxn>
                <a:cxn ang="0">
                  <a:pos x="37" y="72"/>
                </a:cxn>
                <a:cxn ang="0">
                  <a:pos x="51" y="55"/>
                </a:cxn>
                <a:cxn ang="0">
                  <a:pos x="59" y="77"/>
                </a:cxn>
                <a:cxn ang="0">
                  <a:pos x="73" y="72"/>
                </a:cxn>
                <a:cxn ang="0">
                  <a:pos x="73" y="72"/>
                </a:cxn>
                <a:cxn ang="0">
                  <a:pos x="73" y="72"/>
                </a:cxn>
              </a:cxnLst>
              <a:rect l="0" t="0" r="r" b="b"/>
              <a:pathLst>
                <a:path w="73" h="77">
                  <a:moveTo>
                    <a:pt x="73" y="72"/>
                  </a:moveTo>
                  <a:lnTo>
                    <a:pt x="59" y="47"/>
                  </a:lnTo>
                  <a:lnTo>
                    <a:pt x="59" y="32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59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6" y="72"/>
                  </a:lnTo>
                  <a:lnTo>
                    <a:pt x="37" y="72"/>
                  </a:lnTo>
                  <a:lnTo>
                    <a:pt x="51" y="55"/>
                  </a:lnTo>
                  <a:lnTo>
                    <a:pt x="59" y="77"/>
                  </a:lnTo>
                  <a:lnTo>
                    <a:pt x="73" y="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1" name="Freeform 156"/>
            <p:cNvSpPr>
              <a:spLocks/>
            </p:cNvSpPr>
            <p:nvPr userDrawn="1"/>
          </p:nvSpPr>
          <p:spPr bwMode="auto">
            <a:xfrm>
              <a:off x="6498420" y="4140840"/>
              <a:ext cx="209466" cy="471401"/>
            </a:xfrm>
            <a:custGeom>
              <a:avLst/>
              <a:gdLst/>
              <a:ahLst/>
              <a:cxnLst>
                <a:cxn ang="0">
                  <a:pos x="91" y="285"/>
                </a:cxn>
                <a:cxn ang="0">
                  <a:pos x="106" y="249"/>
                </a:cxn>
                <a:cxn ang="0">
                  <a:pos x="91" y="203"/>
                </a:cxn>
                <a:cxn ang="0">
                  <a:pos x="91" y="183"/>
                </a:cxn>
                <a:cxn ang="0">
                  <a:pos x="77" y="158"/>
                </a:cxn>
                <a:cxn ang="0">
                  <a:pos x="77" y="136"/>
                </a:cxn>
                <a:cxn ang="0">
                  <a:pos x="111" y="122"/>
                </a:cxn>
                <a:cxn ang="0">
                  <a:pos x="119" y="101"/>
                </a:cxn>
                <a:cxn ang="0">
                  <a:pos x="111" y="101"/>
                </a:cxn>
                <a:cxn ang="0">
                  <a:pos x="97" y="92"/>
                </a:cxn>
                <a:cxn ang="0">
                  <a:pos x="97" y="77"/>
                </a:cxn>
                <a:cxn ang="0">
                  <a:pos x="91" y="62"/>
                </a:cxn>
                <a:cxn ang="0">
                  <a:pos x="77" y="62"/>
                </a:cxn>
                <a:cxn ang="0">
                  <a:pos x="91" y="17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71" y="17"/>
                </a:cxn>
                <a:cxn ang="0">
                  <a:pos x="55" y="17"/>
                </a:cxn>
                <a:cxn ang="0">
                  <a:pos x="14" y="92"/>
                </a:cxn>
                <a:cxn ang="0">
                  <a:pos x="14" y="101"/>
                </a:cxn>
                <a:cxn ang="0">
                  <a:pos x="0" y="106"/>
                </a:cxn>
                <a:cxn ang="0">
                  <a:pos x="22" y="129"/>
                </a:cxn>
                <a:cxn ang="0">
                  <a:pos x="34" y="173"/>
                </a:cxn>
                <a:cxn ang="0">
                  <a:pos x="27" y="183"/>
                </a:cxn>
                <a:cxn ang="0">
                  <a:pos x="44" y="195"/>
                </a:cxn>
                <a:cxn ang="0">
                  <a:pos x="64" y="173"/>
                </a:cxn>
                <a:cxn ang="0">
                  <a:pos x="71" y="183"/>
                </a:cxn>
                <a:cxn ang="0">
                  <a:pos x="91" y="242"/>
                </a:cxn>
                <a:cxn ang="0">
                  <a:pos x="91" y="285"/>
                </a:cxn>
                <a:cxn ang="0">
                  <a:pos x="91" y="285"/>
                </a:cxn>
                <a:cxn ang="0">
                  <a:pos x="91" y="285"/>
                </a:cxn>
              </a:cxnLst>
              <a:rect l="0" t="0" r="r" b="b"/>
              <a:pathLst>
                <a:path w="119" h="285">
                  <a:moveTo>
                    <a:pt x="91" y="285"/>
                  </a:moveTo>
                  <a:lnTo>
                    <a:pt x="106" y="249"/>
                  </a:lnTo>
                  <a:lnTo>
                    <a:pt x="91" y="203"/>
                  </a:lnTo>
                  <a:lnTo>
                    <a:pt x="91" y="183"/>
                  </a:lnTo>
                  <a:lnTo>
                    <a:pt x="77" y="158"/>
                  </a:lnTo>
                  <a:lnTo>
                    <a:pt x="77" y="136"/>
                  </a:lnTo>
                  <a:lnTo>
                    <a:pt x="111" y="122"/>
                  </a:lnTo>
                  <a:lnTo>
                    <a:pt x="119" y="101"/>
                  </a:lnTo>
                  <a:lnTo>
                    <a:pt x="111" y="101"/>
                  </a:lnTo>
                  <a:lnTo>
                    <a:pt x="97" y="92"/>
                  </a:lnTo>
                  <a:lnTo>
                    <a:pt x="97" y="77"/>
                  </a:lnTo>
                  <a:lnTo>
                    <a:pt x="91" y="62"/>
                  </a:lnTo>
                  <a:lnTo>
                    <a:pt x="77" y="62"/>
                  </a:lnTo>
                  <a:lnTo>
                    <a:pt x="91" y="17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55" y="17"/>
                  </a:lnTo>
                  <a:lnTo>
                    <a:pt x="14" y="92"/>
                  </a:lnTo>
                  <a:lnTo>
                    <a:pt x="14" y="101"/>
                  </a:lnTo>
                  <a:lnTo>
                    <a:pt x="0" y="106"/>
                  </a:lnTo>
                  <a:lnTo>
                    <a:pt x="22" y="129"/>
                  </a:lnTo>
                  <a:lnTo>
                    <a:pt x="34" y="173"/>
                  </a:lnTo>
                  <a:lnTo>
                    <a:pt x="27" y="183"/>
                  </a:lnTo>
                  <a:lnTo>
                    <a:pt x="44" y="195"/>
                  </a:lnTo>
                  <a:lnTo>
                    <a:pt x="64" y="173"/>
                  </a:lnTo>
                  <a:lnTo>
                    <a:pt x="71" y="183"/>
                  </a:lnTo>
                  <a:lnTo>
                    <a:pt x="91" y="242"/>
                  </a:lnTo>
                  <a:lnTo>
                    <a:pt x="91" y="28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2" name="Freeform 157"/>
            <p:cNvSpPr>
              <a:spLocks/>
            </p:cNvSpPr>
            <p:nvPr userDrawn="1"/>
          </p:nvSpPr>
          <p:spPr bwMode="auto">
            <a:xfrm>
              <a:off x="6695564" y="4289704"/>
              <a:ext cx="165461" cy="211717"/>
            </a:xfrm>
            <a:custGeom>
              <a:avLst/>
              <a:gdLst/>
              <a:ahLst/>
              <a:cxnLst>
                <a:cxn ang="0">
                  <a:pos x="94" y="120"/>
                </a:cxn>
                <a:cxn ang="0">
                  <a:pos x="94" y="105"/>
                </a:cxn>
                <a:cxn ang="0">
                  <a:pos x="81" y="83"/>
                </a:cxn>
                <a:cxn ang="0">
                  <a:pos x="81" y="76"/>
                </a:cxn>
                <a:cxn ang="0">
                  <a:pos x="46" y="46"/>
                </a:cxn>
                <a:cxn ang="0">
                  <a:pos x="66" y="39"/>
                </a:cxn>
                <a:cxn ang="0">
                  <a:pos x="52" y="32"/>
                </a:cxn>
                <a:cxn ang="0">
                  <a:pos x="37" y="16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4" y="16"/>
                </a:cxn>
                <a:cxn ang="0">
                  <a:pos x="9" y="16"/>
                </a:cxn>
                <a:cxn ang="0">
                  <a:pos x="9" y="9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9" y="46"/>
                </a:cxn>
                <a:cxn ang="0">
                  <a:pos x="9" y="76"/>
                </a:cxn>
                <a:cxn ang="0">
                  <a:pos x="46" y="63"/>
                </a:cxn>
                <a:cxn ang="0">
                  <a:pos x="52" y="76"/>
                </a:cxn>
                <a:cxn ang="0">
                  <a:pos x="66" y="91"/>
                </a:cxn>
                <a:cxn ang="0">
                  <a:pos x="71" y="105"/>
                </a:cxn>
                <a:cxn ang="0">
                  <a:pos x="71" y="120"/>
                </a:cxn>
                <a:cxn ang="0">
                  <a:pos x="81" y="128"/>
                </a:cxn>
                <a:cxn ang="0">
                  <a:pos x="81" y="120"/>
                </a:cxn>
                <a:cxn ang="0">
                  <a:pos x="94" y="120"/>
                </a:cxn>
                <a:cxn ang="0">
                  <a:pos x="94" y="120"/>
                </a:cxn>
              </a:cxnLst>
              <a:rect l="0" t="0" r="r" b="b"/>
              <a:pathLst>
                <a:path w="94" h="128">
                  <a:moveTo>
                    <a:pt x="94" y="120"/>
                  </a:moveTo>
                  <a:lnTo>
                    <a:pt x="94" y="105"/>
                  </a:lnTo>
                  <a:lnTo>
                    <a:pt x="81" y="83"/>
                  </a:lnTo>
                  <a:lnTo>
                    <a:pt x="81" y="76"/>
                  </a:lnTo>
                  <a:lnTo>
                    <a:pt x="46" y="46"/>
                  </a:lnTo>
                  <a:lnTo>
                    <a:pt x="66" y="39"/>
                  </a:lnTo>
                  <a:lnTo>
                    <a:pt x="52" y="32"/>
                  </a:lnTo>
                  <a:lnTo>
                    <a:pt x="37" y="1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9" y="46"/>
                  </a:lnTo>
                  <a:lnTo>
                    <a:pt x="9" y="76"/>
                  </a:lnTo>
                  <a:lnTo>
                    <a:pt x="46" y="63"/>
                  </a:lnTo>
                  <a:lnTo>
                    <a:pt x="52" y="76"/>
                  </a:lnTo>
                  <a:lnTo>
                    <a:pt x="66" y="91"/>
                  </a:lnTo>
                  <a:lnTo>
                    <a:pt x="71" y="10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94" y="1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3" name="Freeform 158"/>
            <p:cNvSpPr>
              <a:spLocks/>
            </p:cNvSpPr>
            <p:nvPr userDrawn="1"/>
          </p:nvSpPr>
          <p:spPr bwMode="auto">
            <a:xfrm>
              <a:off x="5935149" y="3887772"/>
              <a:ext cx="688246" cy="752588"/>
            </a:xfrm>
            <a:custGeom>
              <a:avLst/>
              <a:gdLst/>
              <a:ahLst/>
              <a:cxnLst>
                <a:cxn ang="0">
                  <a:pos x="312" y="156"/>
                </a:cxn>
                <a:cxn ang="0">
                  <a:pos x="277" y="171"/>
                </a:cxn>
                <a:cxn ang="0">
                  <a:pos x="270" y="156"/>
                </a:cxn>
                <a:cxn ang="0">
                  <a:pos x="261" y="186"/>
                </a:cxn>
                <a:cxn ang="0">
                  <a:pos x="178" y="156"/>
                </a:cxn>
                <a:cxn ang="0">
                  <a:pos x="171" y="117"/>
                </a:cxn>
                <a:cxn ang="0">
                  <a:pos x="134" y="80"/>
                </a:cxn>
                <a:cxn ang="0">
                  <a:pos x="141" y="67"/>
                </a:cxn>
                <a:cxn ang="0">
                  <a:pos x="164" y="27"/>
                </a:cxn>
                <a:cxn ang="0">
                  <a:pos x="129" y="27"/>
                </a:cxn>
                <a:cxn ang="0">
                  <a:pos x="92" y="0"/>
                </a:cxn>
                <a:cxn ang="0">
                  <a:pos x="71" y="20"/>
                </a:cxn>
                <a:cxn ang="0">
                  <a:pos x="86" y="27"/>
                </a:cxn>
                <a:cxn ang="0">
                  <a:pos x="77" y="43"/>
                </a:cxn>
                <a:cxn ang="0">
                  <a:pos x="77" y="74"/>
                </a:cxn>
                <a:cxn ang="0">
                  <a:pos x="92" y="89"/>
                </a:cxn>
                <a:cxn ang="0">
                  <a:pos x="92" y="104"/>
                </a:cxn>
                <a:cxn ang="0">
                  <a:pos x="35" y="166"/>
                </a:cxn>
                <a:cxn ang="0">
                  <a:pos x="14" y="166"/>
                </a:cxn>
                <a:cxn ang="0">
                  <a:pos x="29" y="186"/>
                </a:cxn>
                <a:cxn ang="0">
                  <a:pos x="35" y="193"/>
                </a:cxn>
                <a:cxn ang="0">
                  <a:pos x="7" y="217"/>
                </a:cxn>
                <a:cxn ang="0">
                  <a:pos x="14" y="240"/>
                </a:cxn>
                <a:cxn ang="0">
                  <a:pos x="29" y="247"/>
                </a:cxn>
                <a:cxn ang="0">
                  <a:pos x="35" y="277"/>
                </a:cxn>
                <a:cxn ang="0">
                  <a:pos x="57" y="284"/>
                </a:cxn>
                <a:cxn ang="0">
                  <a:pos x="129" y="455"/>
                </a:cxn>
                <a:cxn ang="0">
                  <a:pos x="151" y="403"/>
                </a:cxn>
                <a:cxn ang="0">
                  <a:pos x="164" y="349"/>
                </a:cxn>
                <a:cxn ang="0">
                  <a:pos x="178" y="336"/>
                </a:cxn>
                <a:cxn ang="0">
                  <a:pos x="186" y="328"/>
                </a:cxn>
                <a:cxn ang="0">
                  <a:pos x="248" y="284"/>
                </a:cxn>
                <a:cxn ang="0">
                  <a:pos x="270" y="247"/>
                </a:cxn>
                <a:cxn ang="0">
                  <a:pos x="277" y="255"/>
                </a:cxn>
                <a:cxn ang="0">
                  <a:pos x="261" y="210"/>
                </a:cxn>
                <a:cxn ang="0">
                  <a:pos x="270" y="186"/>
                </a:cxn>
                <a:cxn ang="0">
                  <a:pos x="290" y="200"/>
                </a:cxn>
                <a:cxn ang="0">
                  <a:pos x="305" y="217"/>
                </a:cxn>
                <a:cxn ang="0">
                  <a:pos x="312" y="232"/>
                </a:cxn>
                <a:cxn ang="0">
                  <a:pos x="320" y="232"/>
                </a:cxn>
                <a:cxn ang="0">
                  <a:pos x="334" y="247"/>
                </a:cxn>
                <a:cxn ang="0">
                  <a:pos x="375" y="171"/>
                </a:cxn>
                <a:cxn ang="0">
                  <a:pos x="391" y="156"/>
                </a:cxn>
                <a:cxn ang="0">
                  <a:pos x="354" y="136"/>
                </a:cxn>
                <a:cxn ang="0">
                  <a:pos x="354" y="136"/>
                </a:cxn>
              </a:cxnLst>
              <a:rect l="0" t="0" r="r" b="b"/>
              <a:pathLst>
                <a:path w="391" h="455">
                  <a:moveTo>
                    <a:pt x="354" y="136"/>
                  </a:moveTo>
                  <a:lnTo>
                    <a:pt x="312" y="156"/>
                  </a:lnTo>
                  <a:lnTo>
                    <a:pt x="320" y="171"/>
                  </a:lnTo>
                  <a:lnTo>
                    <a:pt x="277" y="171"/>
                  </a:lnTo>
                  <a:lnTo>
                    <a:pt x="277" y="166"/>
                  </a:lnTo>
                  <a:lnTo>
                    <a:pt x="270" y="156"/>
                  </a:lnTo>
                  <a:lnTo>
                    <a:pt x="261" y="156"/>
                  </a:lnTo>
                  <a:lnTo>
                    <a:pt x="261" y="186"/>
                  </a:lnTo>
                  <a:lnTo>
                    <a:pt x="256" y="186"/>
                  </a:lnTo>
                  <a:lnTo>
                    <a:pt x="178" y="156"/>
                  </a:lnTo>
                  <a:lnTo>
                    <a:pt x="164" y="139"/>
                  </a:lnTo>
                  <a:lnTo>
                    <a:pt x="171" y="117"/>
                  </a:lnTo>
                  <a:lnTo>
                    <a:pt x="141" y="112"/>
                  </a:lnTo>
                  <a:lnTo>
                    <a:pt x="134" y="80"/>
                  </a:lnTo>
                  <a:lnTo>
                    <a:pt x="151" y="80"/>
                  </a:lnTo>
                  <a:lnTo>
                    <a:pt x="141" y="67"/>
                  </a:lnTo>
                  <a:lnTo>
                    <a:pt x="164" y="43"/>
                  </a:lnTo>
                  <a:lnTo>
                    <a:pt x="164" y="27"/>
                  </a:lnTo>
                  <a:lnTo>
                    <a:pt x="151" y="15"/>
                  </a:lnTo>
                  <a:lnTo>
                    <a:pt x="129" y="27"/>
                  </a:lnTo>
                  <a:lnTo>
                    <a:pt x="99" y="6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6" y="27"/>
                  </a:lnTo>
                  <a:lnTo>
                    <a:pt x="86" y="35"/>
                  </a:lnTo>
                  <a:lnTo>
                    <a:pt x="77" y="43"/>
                  </a:lnTo>
                  <a:lnTo>
                    <a:pt x="86" y="52"/>
                  </a:lnTo>
                  <a:lnTo>
                    <a:pt x="77" y="74"/>
                  </a:lnTo>
                  <a:lnTo>
                    <a:pt x="92" y="80"/>
                  </a:lnTo>
                  <a:lnTo>
                    <a:pt x="92" y="89"/>
                  </a:lnTo>
                  <a:lnTo>
                    <a:pt x="86" y="89"/>
                  </a:lnTo>
                  <a:lnTo>
                    <a:pt x="92" y="104"/>
                  </a:lnTo>
                  <a:lnTo>
                    <a:pt x="49" y="156"/>
                  </a:lnTo>
                  <a:lnTo>
                    <a:pt x="35" y="166"/>
                  </a:lnTo>
                  <a:lnTo>
                    <a:pt x="29" y="156"/>
                  </a:lnTo>
                  <a:lnTo>
                    <a:pt x="14" y="166"/>
                  </a:lnTo>
                  <a:lnTo>
                    <a:pt x="14" y="186"/>
                  </a:lnTo>
                  <a:lnTo>
                    <a:pt x="29" y="186"/>
                  </a:lnTo>
                  <a:lnTo>
                    <a:pt x="29" y="193"/>
                  </a:lnTo>
                  <a:lnTo>
                    <a:pt x="35" y="193"/>
                  </a:lnTo>
                  <a:lnTo>
                    <a:pt x="35" y="217"/>
                  </a:lnTo>
                  <a:lnTo>
                    <a:pt x="7" y="217"/>
                  </a:lnTo>
                  <a:lnTo>
                    <a:pt x="0" y="232"/>
                  </a:lnTo>
                  <a:lnTo>
                    <a:pt x="14" y="240"/>
                  </a:lnTo>
                  <a:lnTo>
                    <a:pt x="29" y="240"/>
                  </a:lnTo>
                  <a:lnTo>
                    <a:pt x="29" y="247"/>
                  </a:lnTo>
                  <a:lnTo>
                    <a:pt x="7" y="247"/>
                  </a:lnTo>
                  <a:lnTo>
                    <a:pt x="35" y="277"/>
                  </a:lnTo>
                  <a:lnTo>
                    <a:pt x="57" y="247"/>
                  </a:lnTo>
                  <a:lnTo>
                    <a:pt x="57" y="284"/>
                  </a:lnTo>
                  <a:lnTo>
                    <a:pt x="114" y="447"/>
                  </a:lnTo>
                  <a:lnTo>
                    <a:pt x="129" y="455"/>
                  </a:lnTo>
                  <a:lnTo>
                    <a:pt x="151" y="432"/>
                  </a:lnTo>
                  <a:lnTo>
                    <a:pt x="151" y="403"/>
                  </a:lnTo>
                  <a:lnTo>
                    <a:pt x="164" y="378"/>
                  </a:lnTo>
                  <a:lnTo>
                    <a:pt x="164" y="349"/>
                  </a:lnTo>
                  <a:lnTo>
                    <a:pt x="171" y="349"/>
                  </a:lnTo>
                  <a:lnTo>
                    <a:pt x="178" y="336"/>
                  </a:lnTo>
                  <a:lnTo>
                    <a:pt x="186" y="336"/>
                  </a:lnTo>
                  <a:lnTo>
                    <a:pt x="186" y="328"/>
                  </a:lnTo>
                  <a:lnTo>
                    <a:pt x="226" y="291"/>
                  </a:lnTo>
                  <a:lnTo>
                    <a:pt x="248" y="284"/>
                  </a:lnTo>
                  <a:lnTo>
                    <a:pt x="256" y="255"/>
                  </a:lnTo>
                  <a:lnTo>
                    <a:pt x="270" y="247"/>
                  </a:lnTo>
                  <a:lnTo>
                    <a:pt x="270" y="255"/>
                  </a:lnTo>
                  <a:lnTo>
                    <a:pt x="277" y="255"/>
                  </a:lnTo>
                  <a:lnTo>
                    <a:pt x="270" y="210"/>
                  </a:lnTo>
                  <a:lnTo>
                    <a:pt x="261" y="210"/>
                  </a:lnTo>
                  <a:lnTo>
                    <a:pt x="270" y="193"/>
                  </a:lnTo>
                  <a:lnTo>
                    <a:pt x="270" y="186"/>
                  </a:lnTo>
                  <a:lnTo>
                    <a:pt x="290" y="186"/>
                  </a:lnTo>
                  <a:lnTo>
                    <a:pt x="290" y="200"/>
                  </a:lnTo>
                  <a:lnTo>
                    <a:pt x="320" y="200"/>
                  </a:lnTo>
                  <a:lnTo>
                    <a:pt x="305" y="217"/>
                  </a:lnTo>
                  <a:lnTo>
                    <a:pt x="305" y="232"/>
                  </a:lnTo>
                  <a:lnTo>
                    <a:pt x="312" y="232"/>
                  </a:lnTo>
                  <a:lnTo>
                    <a:pt x="320" y="217"/>
                  </a:lnTo>
                  <a:lnTo>
                    <a:pt x="320" y="232"/>
                  </a:lnTo>
                  <a:lnTo>
                    <a:pt x="334" y="255"/>
                  </a:lnTo>
                  <a:lnTo>
                    <a:pt x="334" y="247"/>
                  </a:lnTo>
                  <a:lnTo>
                    <a:pt x="364" y="186"/>
                  </a:lnTo>
                  <a:lnTo>
                    <a:pt x="375" y="171"/>
                  </a:lnTo>
                  <a:lnTo>
                    <a:pt x="391" y="171"/>
                  </a:lnTo>
                  <a:lnTo>
                    <a:pt x="391" y="156"/>
                  </a:lnTo>
                  <a:lnTo>
                    <a:pt x="375" y="136"/>
                  </a:lnTo>
                  <a:lnTo>
                    <a:pt x="354" y="1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4" name="Freeform 159"/>
            <p:cNvSpPr>
              <a:spLocks/>
            </p:cNvSpPr>
            <p:nvPr userDrawn="1"/>
          </p:nvSpPr>
          <p:spPr bwMode="auto">
            <a:xfrm>
              <a:off x="7309881" y="3828227"/>
              <a:ext cx="70409" cy="125707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27" y="0"/>
                </a:cxn>
                <a:cxn ang="0">
                  <a:pos x="40" y="48"/>
                </a:cxn>
                <a:cxn ang="0">
                  <a:pos x="35" y="68"/>
                </a:cxn>
                <a:cxn ang="0">
                  <a:pos x="0" y="76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40" h="76">
                  <a:moveTo>
                    <a:pt x="0" y="24"/>
                  </a:moveTo>
                  <a:lnTo>
                    <a:pt x="27" y="0"/>
                  </a:lnTo>
                  <a:lnTo>
                    <a:pt x="40" y="48"/>
                  </a:lnTo>
                  <a:lnTo>
                    <a:pt x="35" y="68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5" name="Freeform 160"/>
            <p:cNvSpPr>
              <a:spLocks/>
            </p:cNvSpPr>
            <p:nvPr userDrawn="1"/>
          </p:nvSpPr>
          <p:spPr bwMode="auto">
            <a:xfrm>
              <a:off x="7274676" y="3709136"/>
              <a:ext cx="144338" cy="15548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8" y="0"/>
                </a:cxn>
                <a:cxn ang="0">
                  <a:pos x="55" y="17"/>
                </a:cxn>
                <a:cxn ang="0">
                  <a:pos x="48" y="17"/>
                </a:cxn>
                <a:cxn ang="0">
                  <a:pos x="38" y="24"/>
                </a:cxn>
                <a:cxn ang="0">
                  <a:pos x="33" y="24"/>
                </a:cxn>
                <a:cxn ang="0">
                  <a:pos x="0" y="52"/>
                </a:cxn>
                <a:cxn ang="0">
                  <a:pos x="0" y="59"/>
                </a:cxn>
                <a:cxn ang="0">
                  <a:pos x="8" y="59"/>
                </a:cxn>
                <a:cxn ang="0">
                  <a:pos x="0" y="88"/>
                </a:cxn>
                <a:cxn ang="0">
                  <a:pos x="8" y="94"/>
                </a:cxn>
                <a:cxn ang="0">
                  <a:pos x="20" y="94"/>
                </a:cxn>
                <a:cxn ang="0">
                  <a:pos x="48" y="74"/>
                </a:cxn>
                <a:cxn ang="0">
                  <a:pos x="33" y="66"/>
                </a:cxn>
                <a:cxn ang="0">
                  <a:pos x="33" y="59"/>
                </a:cxn>
                <a:cxn ang="0">
                  <a:pos x="60" y="37"/>
                </a:cxn>
                <a:cxn ang="0">
                  <a:pos x="60" y="24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82" h="94">
                  <a:moveTo>
                    <a:pt x="82" y="0"/>
                  </a:moveTo>
                  <a:lnTo>
                    <a:pt x="68" y="0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0" y="88"/>
                  </a:lnTo>
                  <a:lnTo>
                    <a:pt x="8" y="94"/>
                  </a:lnTo>
                  <a:lnTo>
                    <a:pt x="20" y="94"/>
                  </a:lnTo>
                  <a:lnTo>
                    <a:pt x="48" y="74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60" y="37"/>
                  </a:lnTo>
                  <a:lnTo>
                    <a:pt x="60" y="24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6" name="Freeform 161"/>
            <p:cNvSpPr>
              <a:spLocks/>
            </p:cNvSpPr>
            <p:nvPr userDrawn="1"/>
          </p:nvSpPr>
          <p:spPr bwMode="auto">
            <a:xfrm>
              <a:off x="7380289" y="3968820"/>
              <a:ext cx="65128" cy="102550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0" y="23"/>
                </a:cxn>
                <a:cxn ang="0">
                  <a:pos x="10" y="23"/>
                </a:cxn>
                <a:cxn ang="0">
                  <a:pos x="10" y="53"/>
                </a:cxn>
                <a:cxn ang="0">
                  <a:pos x="24" y="62"/>
                </a:cxn>
                <a:cxn ang="0">
                  <a:pos x="30" y="53"/>
                </a:cxn>
                <a:cxn ang="0">
                  <a:pos x="37" y="23"/>
                </a:cxn>
                <a:cxn ang="0">
                  <a:pos x="10" y="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16"/>
                </a:cxn>
              </a:cxnLst>
              <a:rect l="0" t="0" r="r" b="b"/>
              <a:pathLst>
                <a:path w="37" h="62">
                  <a:moveTo>
                    <a:pt x="0" y="16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10" y="53"/>
                  </a:lnTo>
                  <a:lnTo>
                    <a:pt x="24" y="62"/>
                  </a:lnTo>
                  <a:lnTo>
                    <a:pt x="30" y="53"/>
                  </a:lnTo>
                  <a:lnTo>
                    <a:pt x="37" y="23"/>
                  </a:lnTo>
                  <a:lnTo>
                    <a:pt x="10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7" name="Freeform 162"/>
            <p:cNvSpPr>
              <a:spLocks/>
            </p:cNvSpPr>
            <p:nvPr userDrawn="1"/>
          </p:nvSpPr>
          <p:spPr bwMode="auto">
            <a:xfrm>
              <a:off x="7445418" y="3965512"/>
              <a:ext cx="61608" cy="46313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0" y="28"/>
                </a:cxn>
                <a:cxn ang="0">
                  <a:pos x="7" y="28"/>
                </a:cxn>
                <a:cxn ang="0">
                  <a:pos x="15" y="18"/>
                </a:cxn>
                <a:cxn ang="0">
                  <a:pos x="28" y="18"/>
                </a:cxn>
                <a:cxn ang="0">
                  <a:pos x="35" y="0"/>
                </a:cxn>
                <a:cxn ang="0">
                  <a:pos x="15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5" h="28">
                  <a:moveTo>
                    <a:pt x="0" y="18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8" y="18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8" name="Freeform 163"/>
            <p:cNvSpPr>
              <a:spLocks/>
            </p:cNvSpPr>
            <p:nvPr userDrawn="1"/>
          </p:nvSpPr>
          <p:spPr bwMode="auto">
            <a:xfrm>
              <a:off x="7419014" y="3742217"/>
              <a:ext cx="249951" cy="248106"/>
            </a:xfrm>
            <a:custGeom>
              <a:avLst/>
              <a:gdLst/>
              <a:ahLst/>
              <a:cxnLst>
                <a:cxn ang="0">
                  <a:pos x="0" y="130"/>
                </a:cxn>
                <a:cxn ang="0">
                  <a:pos x="0" y="137"/>
                </a:cxn>
                <a:cxn ang="0">
                  <a:pos x="13" y="137"/>
                </a:cxn>
                <a:cxn ang="0">
                  <a:pos x="50" y="120"/>
                </a:cxn>
                <a:cxn ang="0">
                  <a:pos x="58" y="130"/>
                </a:cxn>
                <a:cxn ang="0">
                  <a:pos x="58" y="137"/>
                </a:cxn>
                <a:cxn ang="0">
                  <a:pos x="64" y="150"/>
                </a:cxn>
                <a:cxn ang="0">
                  <a:pos x="72" y="130"/>
                </a:cxn>
                <a:cxn ang="0">
                  <a:pos x="72" y="120"/>
                </a:cxn>
                <a:cxn ang="0">
                  <a:pos x="85" y="130"/>
                </a:cxn>
                <a:cxn ang="0">
                  <a:pos x="94" y="130"/>
                </a:cxn>
                <a:cxn ang="0">
                  <a:pos x="99" y="120"/>
                </a:cxn>
                <a:cxn ang="0">
                  <a:pos x="109" y="130"/>
                </a:cxn>
                <a:cxn ang="0">
                  <a:pos x="109" y="120"/>
                </a:cxn>
                <a:cxn ang="0">
                  <a:pos x="114" y="113"/>
                </a:cxn>
                <a:cxn ang="0">
                  <a:pos x="114" y="120"/>
                </a:cxn>
                <a:cxn ang="0">
                  <a:pos x="131" y="120"/>
                </a:cxn>
                <a:cxn ang="0">
                  <a:pos x="136" y="113"/>
                </a:cxn>
                <a:cxn ang="0">
                  <a:pos x="136" y="69"/>
                </a:cxn>
                <a:cxn ang="0">
                  <a:pos x="142" y="69"/>
                </a:cxn>
                <a:cxn ang="0">
                  <a:pos x="142" y="10"/>
                </a:cxn>
                <a:cxn ang="0">
                  <a:pos x="136" y="0"/>
                </a:cxn>
                <a:cxn ang="0">
                  <a:pos x="136" y="10"/>
                </a:cxn>
                <a:cxn ang="0">
                  <a:pos x="131" y="10"/>
                </a:cxn>
                <a:cxn ang="0">
                  <a:pos x="99" y="78"/>
                </a:cxn>
                <a:cxn ang="0">
                  <a:pos x="85" y="93"/>
                </a:cxn>
                <a:cxn ang="0">
                  <a:pos x="85" y="78"/>
                </a:cxn>
                <a:cxn ang="0">
                  <a:pos x="72" y="86"/>
                </a:cxn>
                <a:cxn ang="0">
                  <a:pos x="64" y="113"/>
                </a:cxn>
                <a:cxn ang="0">
                  <a:pos x="22" y="113"/>
                </a:cxn>
                <a:cxn ang="0">
                  <a:pos x="0" y="130"/>
                </a:cxn>
                <a:cxn ang="0">
                  <a:pos x="0" y="130"/>
                </a:cxn>
                <a:cxn ang="0">
                  <a:pos x="0" y="130"/>
                </a:cxn>
              </a:cxnLst>
              <a:rect l="0" t="0" r="r" b="b"/>
              <a:pathLst>
                <a:path w="142" h="150">
                  <a:moveTo>
                    <a:pt x="0" y="130"/>
                  </a:moveTo>
                  <a:lnTo>
                    <a:pt x="0" y="137"/>
                  </a:lnTo>
                  <a:lnTo>
                    <a:pt x="13" y="137"/>
                  </a:lnTo>
                  <a:lnTo>
                    <a:pt x="50" y="120"/>
                  </a:lnTo>
                  <a:lnTo>
                    <a:pt x="58" y="130"/>
                  </a:lnTo>
                  <a:lnTo>
                    <a:pt x="58" y="137"/>
                  </a:lnTo>
                  <a:lnTo>
                    <a:pt x="64" y="150"/>
                  </a:lnTo>
                  <a:lnTo>
                    <a:pt x="72" y="130"/>
                  </a:lnTo>
                  <a:lnTo>
                    <a:pt x="72" y="120"/>
                  </a:lnTo>
                  <a:lnTo>
                    <a:pt x="85" y="130"/>
                  </a:lnTo>
                  <a:lnTo>
                    <a:pt x="94" y="130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9" y="120"/>
                  </a:lnTo>
                  <a:lnTo>
                    <a:pt x="114" y="113"/>
                  </a:lnTo>
                  <a:lnTo>
                    <a:pt x="114" y="120"/>
                  </a:lnTo>
                  <a:lnTo>
                    <a:pt x="131" y="120"/>
                  </a:lnTo>
                  <a:lnTo>
                    <a:pt x="136" y="113"/>
                  </a:lnTo>
                  <a:lnTo>
                    <a:pt x="136" y="69"/>
                  </a:lnTo>
                  <a:lnTo>
                    <a:pt x="142" y="69"/>
                  </a:lnTo>
                  <a:lnTo>
                    <a:pt x="142" y="1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1" y="10"/>
                  </a:lnTo>
                  <a:lnTo>
                    <a:pt x="99" y="78"/>
                  </a:lnTo>
                  <a:lnTo>
                    <a:pt x="85" y="93"/>
                  </a:lnTo>
                  <a:lnTo>
                    <a:pt x="85" y="78"/>
                  </a:lnTo>
                  <a:lnTo>
                    <a:pt x="72" y="86"/>
                  </a:lnTo>
                  <a:lnTo>
                    <a:pt x="64" y="113"/>
                  </a:lnTo>
                  <a:lnTo>
                    <a:pt x="22" y="113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89" name="Freeform 164"/>
            <p:cNvSpPr>
              <a:spLocks/>
            </p:cNvSpPr>
            <p:nvPr userDrawn="1"/>
          </p:nvSpPr>
          <p:spPr bwMode="auto">
            <a:xfrm>
              <a:off x="7621440" y="3609894"/>
              <a:ext cx="151379" cy="138939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0" y="84"/>
                </a:cxn>
                <a:cxn ang="0">
                  <a:pos x="22" y="75"/>
                </a:cxn>
                <a:cxn ang="0">
                  <a:pos x="17" y="75"/>
                </a:cxn>
                <a:cxn ang="0">
                  <a:pos x="17" y="62"/>
                </a:cxn>
                <a:cxn ang="0">
                  <a:pos x="29" y="62"/>
                </a:cxn>
                <a:cxn ang="0">
                  <a:pos x="59" y="75"/>
                </a:cxn>
                <a:cxn ang="0">
                  <a:pos x="66" y="53"/>
                </a:cxn>
                <a:cxn ang="0">
                  <a:pos x="71" y="53"/>
                </a:cxn>
                <a:cxn ang="0">
                  <a:pos x="86" y="45"/>
                </a:cxn>
                <a:cxn ang="0">
                  <a:pos x="79" y="45"/>
                </a:cxn>
                <a:cxn ang="0">
                  <a:pos x="71" y="37"/>
                </a:cxn>
                <a:cxn ang="0">
                  <a:pos x="79" y="30"/>
                </a:cxn>
                <a:cxn ang="0">
                  <a:pos x="71" y="37"/>
                </a:cxn>
                <a:cxn ang="0">
                  <a:pos x="59" y="30"/>
                </a:cxn>
                <a:cxn ang="0">
                  <a:pos x="29" y="0"/>
                </a:cxn>
                <a:cxn ang="0">
                  <a:pos x="22" y="53"/>
                </a:cxn>
                <a:cxn ang="0">
                  <a:pos x="17" y="45"/>
                </a:cxn>
                <a:cxn ang="0">
                  <a:pos x="17" y="53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0" y="62"/>
                </a:cxn>
              </a:cxnLst>
              <a:rect l="0" t="0" r="r" b="b"/>
              <a:pathLst>
                <a:path w="86" h="84">
                  <a:moveTo>
                    <a:pt x="0" y="62"/>
                  </a:moveTo>
                  <a:lnTo>
                    <a:pt x="0" y="84"/>
                  </a:lnTo>
                  <a:lnTo>
                    <a:pt x="22" y="75"/>
                  </a:lnTo>
                  <a:lnTo>
                    <a:pt x="17" y="75"/>
                  </a:lnTo>
                  <a:lnTo>
                    <a:pt x="17" y="62"/>
                  </a:lnTo>
                  <a:lnTo>
                    <a:pt x="29" y="62"/>
                  </a:lnTo>
                  <a:lnTo>
                    <a:pt x="59" y="75"/>
                  </a:lnTo>
                  <a:lnTo>
                    <a:pt x="66" y="53"/>
                  </a:lnTo>
                  <a:lnTo>
                    <a:pt x="71" y="53"/>
                  </a:lnTo>
                  <a:lnTo>
                    <a:pt x="86" y="45"/>
                  </a:lnTo>
                  <a:lnTo>
                    <a:pt x="79" y="45"/>
                  </a:lnTo>
                  <a:lnTo>
                    <a:pt x="71" y="37"/>
                  </a:lnTo>
                  <a:lnTo>
                    <a:pt x="79" y="30"/>
                  </a:lnTo>
                  <a:lnTo>
                    <a:pt x="71" y="37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22" y="53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0" name="Freeform 165"/>
            <p:cNvSpPr>
              <a:spLocks/>
            </p:cNvSpPr>
            <p:nvPr userDrawn="1"/>
          </p:nvSpPr>
          <p:spPr bwMode="auto">
            <a:xfrm>
              <a:off x="5755607" y="3828227"/>
              <a:ext cx="339722" cy="281187"/>
            </a:xfrm>
            <a:custGeom>
              <a:avLst/>
              <a:gdLst/>
              <a:ahLst/>
              <a:cxnLst>
                <a:cxn ang="0">
                  <a:pos x="188" y="32"/>
                </a:cxn>
                <a:cxn ang="0">
                  <a:pos x="178" y="32"/>
                </a:cxn>
                <a:cxn ang="0">
                  <a:pos x="157" y="39"/>
                </a:cxn>
                <a:cxn ang="0">
                  <a:pos x="144" y="48"/>
                </a:cxn>
                <a:cxn ang="0">
                  <a:pos x="144" y="68"/>
                </a:cxn>
                <a:cxn ang="0">
                  <a:pos x="136" y="85"/>
                </a:cxn>
                <a:cxn ang="0">
                  <a:pos x="129" y="85"/>
                </a:cxn>
                <a:cxn ang="0">
                  <a:pos x="129" y="100"/>
                </a:cxn>
                <a:cxn ang="0">
                  <a:pos x="114" y="108"/>
                </a:cxn>
                <a:cxn ang="0">
                  <a:pos x="114" y="123"/>
                </a:cxn>
                <a:cxn ang="0">
                  <a:pos x="85" y="138"/>
                </a:cxn>
                <a:cxn ang="0">
                  <a:pos x="79" y="147"/>
                </a:cxn>
                <a:cxn ang="0">
                  <a:pos x="79" y="162"/>
                </a:cxn>
                <a:cxn ang="0">
                  <a:pos x="22" y="170"/>
                </a:cxn>
                <a:cxn ang="0">
                  <a:pos x="8" y="162"/>
                </a:cxn>
                <a:cxn ang="0">
                  <a:pos x="15" y="147"/>
                </a:cxn>
                <a:cxn ang="0">
                  <a:pos x="15" y="138"/>
                </a:cxn>
                <a:cxn ang="0">
                  <a:pos x="0" y="123"/>
                </a:cxn>
                <a:cxn ang="0">
                  <a:pos x="0" y="85"/>
                </a:cxn>
                <a:cxn ang="0">
                  <a:pos x="8" y="68"/>
                </a:cxn>
                <a:cxn ang="0">
                  <a:pos x="8" y="61"/>
                </a:cxn>
                <a:cxn ang="0">
                  <a:pos x="28" y="61"/>
                </a:cxn>
                <a:cxn ang="0">
                  <a:pos x="28" y="48"/>
                </a:cxn>
                <a:cxn ang="0">
                  <a:pos x="50" y="48"/>
                </a:cxn>
                <a:cxn ang="0">
                  <a:pos x="59" y="32"/>
                </a:cxn>
                <a:cxn ang="0">
                  <a:pos x="67" y="32"/>
                </a:cxn>
                <a:cxn ang="0">
                  <a:pos x="67" y="24"/>
                </a:cxn>
                <a:cxn ang="0">
                  <a:pos x="100" y="32"/>
                </a:cxn>
                <a:cxn ang="0">
                  <a:pos x="114" y="32"/>
                </a:cxn>
                <a:cxn ang="0">
                  <a:pos x="114" y="24"/>
                </a:cxn>
                <a:cxn ang="0">
                  <a:pos x="129" y="24"/>
                </a:cxn>
                <a:cxn ang="0">
                  <a:pos x="136" y="0"/>
                </a:cxn>
                <a:cxn ang="0">
                  <a:pos x="144" y="17"/>
                </a:cxn>
                <a:cxn ang="0">
                  <a:pos x="149" y="39"/>
                </a:cxn>
                <a:cxn ang="0">
                  <a:pos x="171" y="24"/>
                </a:cxn>
                <a:cxn ang="0">
                  <a:pos x="193" y="32"/>
                </a:cxn>
                <a:cxn ang="0">
                  <a:pos x="188" y="32"/>
                </a:cxn>
                <a:cxn ang="0">
                  <a:pos x="188" y="32"/>
                </a:cxn>
                <a:cxn ang="0">
                  <a:pos x="188" y="32"/>
                </a:cxn>
              </a:cxnLst>
              <a:rect l="0" t="0" r="r" b="b"/>
              <a:pathLst>
                <a:path w="193" h="170">
                  <a:moveTo>
                    <a:pt x="188" y="32"/>
                  </a:moveTo>
                  <a:lnTo>
                    <a:pt x="178" y="32"/>
                  </a:lnTo>
                  <a:lnTo>
                    <a:pt x="157" y="39"/>
                  </a:lnTo>
                  <a:lnTo>
                    <a:pt x="144" y="48"/>
                  </a:lnTo>
                  <a:lnTo>
                    <a:pt x="144" y="68"/>
                  </a:lnTo>
                  <a:lnTo>
                    <a:pt x="136" y="85"/>
                  </a:lnTo>
                  <a:lnTo>
                    <a:pt x="129" y="85"/>
                  </a:lnTo>
                  <a:lnTo>
                    <a:pt x="129" y="100"/>
                  </a:lnTo>
                  <a:lnTo>
                    <a:pt x="114" y="108"/>
                  </a:lnTo>
                  <a:lnTo>
                    <a:pt x="114" y="123"/>
                  </a:lnTo>
                  <a:lnTo>
                    <a:pt x="85" y="138"/>
                  </a:lnTo>
                  <a:lnTo>
                    <a:pt x="79" y="147"/>
                  </a:lnTo>
                  <a:lnTo>
                    <a:pt x="79" y="162"/>
                  </a:lnTo>
                  <a:lnTo>
                    <a:pt x="22" y="170"/>
                  </a:lnTo>
                  <a:lnTo>
                    <a:pt x="8" y="162"/>
                  </a:lnTo>
                  <a:lnTo>
                    <a:pt x="15" y="147"/>
                  </a:lnTo>
                  <a:lnTo>
                    <a:pt x="15" y="138"/>
                  </a:lnTo>
                  <a:lnTo>
                    <a:pt x="0" y="123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28" y="61"/>
                  </a:lnTo>
                  <a:lnTo>
                    <a:pt x="28" y="48"/>
                  </a:lnTo>
                  <a:lnTo>
                    <a:pt x="50" y="48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67" y="24"/>
                  </a:lnTo>
                  <a:lnTo>
                    <a:pt x="100" y="32"/>
                  </a:lnTo>
                  <a:lnTo>
                    <a:pt x="114" y="32"/>
                  </a:lnTo>
                  <a:lnTo>
                    <a:pt x="114" y="24"/>
                  </a:lnTo>
                  <a:lnTo>
                    <a:pt x="129" y="24"/>
                  </a:lnTo>
                  <a:lnTo>
                    <a:pt x="136" y="0"/>
                  </a:lnTo>
                  <a:lnTo>
                    <a:pt x="144" y="17"/>
                  </a:lnTo>
                  <a:lnTo>
                    <a:pt x="149" y="39"/>
                  </a:lnTo>
                  <a:lnTo>
                    <a:pt x="171" y="24"/>
                  </a:lnTo>
                  <a:lnTo>
                    <a:pt x="193" y="32"/>
                  </a:lnTo>
                  <a:lnTo>
                    <a:pt x="188" y="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1" name="Freeform 166"/>
            <p:cNvSpPr>
              <a:spLocks/>
            </p:cNvSpPr>
            <p:nvPr userDrawn="1"/>
          </p:nvSpPr>
          <p:spPr bwMode="auto">
            <a:xfrm>
              <a:off x="5359558" y="3795146"/>
              <a:ext cx="445336" cy="420126"/>
            </a:xfrm>
            <a:custGeom>
              <a:avLst/>
              <a:gdLst/>
              <a:ahLst/>
              <a:cxnLst>
                <a:cxn ang="0">
                  <a:pos x="240" y="254"/>
                </a:cxn>
                <a:cxn ang="0">
                  <a:pos x="181" y="246"/>
                </a:cxn>
                <a:cxn ang="0">
                  <a:pos x="166" y="226"/>
                </a:cxn>
                <a:cxn ang="0">
                  <a:pos x="148" y="239"/>
                </a:cxn>
                <a:cxn ang="0">
                  <a:pos x="126" y="239"/>
                </a:cxn>
                <a:cxn ang="0">
                  <a:pos x="83" y="178"/>
                </a:cxn>
                <a:cxn ang="0">
                  <a:pos x="69" y="172"/>
                </a:cxn>
                <a:cxn ang="0">
                  <a:pos x="62" y="172"/>
                </a:cxn>
                <a:cxn ang="0">
                  <a:pos x="56" y="165"/>
                </a:cxn>
                <a:cxn ang="0">
                  <a:pos x="41" y="135"/>
                </a:cxn>
                <a:cxn ang="0">
                  <a:pos x="26" y="126"/>
                </a:cxn>
                <a:cxn ang="0">
                  <a:pos x="19" y="105"/>
                </a:cxn>
                <a:cxn ang="0">
                  <a:pos x="26" y="88"/>
                </a:cxn>
                <a:cxn ang="0">
                  <a:pos x="26" y="68"/>
                </a:cxn>
                <a:cxn ang="0">
                  <a:pos x="19" y="68"/>
                </a:cxn>
                <a:cxn ang="0">
                  <a:pos x="0" y="7"/>
                </a:cxn>
                <a:cxn ang="0">
                  <a:pos x="12" y="0"/>
                </a:cxn>
                <a:cxn ang="0">
                  <a:pos x="19" y="15"/>
                </a:cxn>
                <a:cxn ang="0">
                  <a:pos x="34" y="15"/>
                </a:cxn>
                <a:cxn ang="0">
                  <a:pos x="56" y="7"/>
                </a:cxn>
                <a:cxn ang="0">
                  <a:pos x="62" y="7"/>
                </a:cxn>
                <a:cxn ang="0">
                  <a:pos x="56" y="15"/>
                </a:cxn>
                <a:cxn ang="0">
                  <a:pos x="69" y="24"/>
                </a:cxn>
                <a:cxn ang="0">
                  <a:pos x="69" y="46"/>
                </a:cxn>
                <a:cxn ang="0">
                  <a:pos x="104" y="61"/>
                </a:cxn>
                <a:cxn ang="0">
                  <a:pos x="141" y="61"/>
                </a:cxn>
                <a:cxn ang="0">
                  <a:pos x="141" y="46"/>
                </a:cxn>
                <a:cxn ang="0">
                  <a:pos x="153" y="37"/>
                </a:cxn>
                <a:cxn ang="0">
                  <a:pos x="181" y="37"/>
                </a:cxn>
                <a:cxn ang="0">
                  <a:pos x="233" y="61"/>
                </a:cxn>
                <a:cxn ang="0">
                  <a:pos x="233" y="88"/>
                </a:cxn>
                <a:cxn ang="0">
                  <a:pos x="225" y="105"/>
                </a:cxn>
                <a:cxn ang="0">
                  <a:pos x="225" y="143"/>
                </a:cxn>
                <a:cxn ang="0">
                  <a:pos x="240" y="157"/>
                </a:cxn>
                <a:cxn ang="0">
                  <a:pos x="240" y="165"/>
                </a:cxn>
                <a:cxn ang="0">
                  <a:pos x="233" y="178"/>
                </a:cxn>
                <a:cxn ang="0">
                  <a:pos x="253" y="226"/>
                </a:cxn>
                <a:cxn ang="0">
                  <a:pos x="240" y="239"/>
                </a:cxn>
                <a:cxn ang="0">
                  <a:pos x="240" y="254"/>
                </a:cxn>
                <a:cxn ang="0">
                  <a:pos x="240" y="254"/>
                </a:cxn>
                <a:cxn ang="0">
                  <a:pos x="240" y="254"/>
                </a:cxn>
              </a:cxnLst>
              <a:rect l="0" t="0" r="r" b="b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2" name="Freeform 167"/>
            <p:cNvSpPr>
              <a:spLocks/>
            </p:cNvSpPr>
            <p:nvPr userDrawn="1"/>
          </p:nvSpPr>
          <p:spPr bwMode="auto">
            <a:xfrm>
              <a:off x="5921068" y="3758757"/>
              <a:ext cx="174262" cy="138939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5" y="46"/>
                </a:cxn>
                <a:cxn ang="0">
                  <a:pos x="99" y="46"/>
                </a:cxn>
                <a:cxn ang="0">
                  <a:pos x="99" y="78"/>
                </a:cxn>
                <a:cxn ang="0">
                  <a:pos x="77" y="69"/>
                </a:cxn>
                <a:cxn ang="0">
                  <a:pos x="55" y="84"/>
                </a:cxn>
                <a:cxn ang="0">
                  <a:pos x="43" y="46"/>
                </a:cxn>
                <a:cxn ang="0">
                  <a:pos x="37" y="69"/>
                </a:cxn>
                <a:cxn ang="0">
                  <a:pos x="22" y="69"/>
                </a:cxn>
                <a:cxn ang="0">
                  <a:pos x="22" y="78"/>
                </a:cxn>
                <a:cxn ang="0">
                  <a:pos x="0" y="78"/>
                </a:cxn>
                <a:cxn ang="0">
                  <a:pos x="8" y="63"/>
                </a:cxn>
                <a:cxn ang="0">
                  <a:pos x="8" y="39"/>
                </a:cxn>
                <a:cxn ang="0">
                  <a:pos x="0" y="32"/>
                </a:cxn>
                <a:cxn ang="0">
                  <a:pos x="15" y="32"/>
                </a:cxn>
                <a:cxn ang="0">
                  <a:pos x="22" y="9"/>
                </a:cxn>
                <a:cxn ang="0">
                  <a:pos x="22" y="0"/>
                </a:cxn>
                <a:cxn ang="0">
                  <a:pos x="43" y="0"/>
                </a:cxn>
                <a:cxn ang="0">
                  <a:pos x="43" y="24"/>
                </a:cxn>
                <a:cxn ang="0">
                  <a:pos x="22" y="24"/>
                </a:cxn>
                <a:cxn ang="0">
                  <a:pos x="22" y="32"/>
                </a:cxn>
                <a:cxn ang="0">
                  <a:pos x="85" y="32"/>
                </a:cxn>
                <a:cxn ang="0">
                  <a:pos x="85" y="32"/>
                </a:cxn>
              </a:cxnLst>
              <a:rect l="0" t="0" r="r" b="b"/>
              <a:pathLst>
                <a:path w="99" h="84">
                  <a:moveTo>
                    <a:pt x="85" y="32"/>
                  </a:moveTo>
                  <a:lnTo>
                    <a:pt x="85" y="46"/>
                  </a:lnTo>
                  <a:lnTo>
                    <a:pt x="99" y="46"/>
                  </a:lnTo>
                  <a:lnTo>
                    <a:pt x="99" y="78"/>
                  </a:lnTo>
                  <a:lnTo>
                    <a:pt x="77" y="69"/>
                  </a:lnTo>
                  <a:lnTo>
                    <a:pt x="55" y="84"/>
                  </a:lnTo>
                  <a:lnTo>
                    <a:pt x="43" y="46"/>
                  </a:lnTo>
                  <a:lnTo>
                    <a:pt x="37" y="69"/>
                  </a:lnTo>
                  <a:lnTo>
                    <a:pt x="22" y="69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8" y="63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2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85" y="3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3" name="Freeform 168"/>
            <p:cNvSpPr>
              <a:spLocks/>
            </p:cNvSpPr>
            <p:nvPr userDrawn="1"/>
          </p:nvSpPr>
          <p:spPr bwMode="auto">
            <a:xfrm>
              <a:off x="5554942" y="3692596"/>
              <a:ext cx="353804" cy="236528"/>
            </a:xfrm>
            <a:custGeom>
              <a:avLst/>
              <a:gdLst/>
              <a:ahLst/>
              <a:cxnLst>
                <a:cxn ang="0">
                  <a:pos x="194" y="116"/>
                </a:cxn>
                <a:cxn ang="0">
                  <a:pos x="179" y="108"/>
                </a:cxn>
                <a:cxn ang="0">
                  <a:pos x="179" y="116"/>
                </a:cxn>
                <a:cxn ang="0">
                  <a:pos x="173" y="116"/>
                </a:cxn>
                <a:cxn ang="0">
                  <a:pos x="164" y="131"/>
                </a:cxn>
                <a:cxn ang="0">
                  <a:pos x="142" y="131"/>
                </a:cxn>
                <a:cxn ang="0">
                  <a:pos x="142" y="143"/>
                </a:cxn>
                <a:cxn ang="0">
                  <a:pos x="122" y="143"/>
                </a:cxn>
                <a:cxn ang="0">
                  <a:pos x="122" y="123"/>
                </a:cxn>
                <a:cxn ang="0">
                  <a:pos x="72" y="101"/>
                </a:cxn>
                <a:cxn ang="0">
                  <a:pos x="44" y="101"/>
                </a:cxn>
                <a:cxn ang="0">
                  <a:pos x="30" y="108"/>
                </a:cxn>
                <a:cxn ang="0">
                  <a:pos x="30" y="77"/>
                </a:cxn>
                <a:cxn ang="0">
                  <a:pos x="13" y="77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8" y="47"/>
                </a:cxn>
                <a:cxn ang="0">
                  <a:pos x="30" y="47"/>
                </a:cxn>
                <a:cxn ang="0">
                  <a:pos x="35" y="40"/>
                </a:cxn>
                <a:cxn ang="0">
                  <a:pos x="13" y="24"/>
                </a:cxn>
                <a:cxn ang="0">
                  <a:pos x="8" y="24"/>
                </a:cxn>
                <a:cxn ang="0">
                  <a:pos x="8" y="40"/>
                </a:cxn>
                <a:cxn ang="0">
                  <a:pos x="0" y="24"/>
                </a:cxn>
                <a:cxn ang="0">
                  <a:pos x="30" y="9"/>
                </a:cxn>
                <a:cxn ang="0">
                  <a:pos x="44" y="30"/>
                </a:cxn>
                <a:cxn ang="0">
                  <a:pos x="55" y="30"/>
                </a:cxn>
                <a:cxn ang="0">
                  <a:pos x="55" y="24"/>
                </a:cxn>
                <a:cxn ang="0">
                  <a:pos x="79" y="9"/>
                </a:cxn>
                <a:cxn ang="0">
                  <a:pos x="85" y="9"/>
                </a:cxn>
                <a:cxn ang="0">
                  <a:pos x="79" y="0"/>
                </a:cxn>
                <a:cxn ang="0">
                  <a:pos x="85" y="0"/>
                </a:cxn>
                <a:cxn ang="0">
                  <a:pos x="101" y="9"/>
                </a:cxn>
                <a:cxn ang="0">
                  <a:pos x="101" y="30"/>
                </a:cxn>
                <a:cxn ang="0">
                  <a:pos x="131" y="30"/>
                </a:cxn>
                <a:cxn ang="0">
                  <a:pos x="137" y="61"/>
                </a:cxn>
                <a:cxn ang="0">
                  <a:pos x="201" y="101"/>
                </a:cxn>
                <a:cxn ang="0">
                  <a:pos x="194" y="116"/>
                </a:cxn>
                <a:cxn ang="0">
                  <a:pos x="194" y="116"/>
                </a:cxn>
                <a:cxn ang="0">
                  <a:pos x="194" y="116"/>
                </a:cxn>
              </a:cxnLst>
              <a:rect l="0" t="0" r="r" b="b"/>
              <a:pathLst>
                <a:path w="201" h="143">
                  <a:moveTo>
                    <a:pt x="194" y="116"/>
                  </a:moveTo>
                  <a:lnTo>
                    <a:pt x="179" y="108"/>
                  </a:lnTo>
                  <a:lnTo>
                    <a:pt x="179" y="116"/>
                  </a:lnTo>
                  <a:lnTo>
                    <a:pt x="173" y="116"/>
                  </a:lnTo>
                  <a:lnTo>
                    <a:pt x="164" y="131"/>
                  </a:lnTo>
                  <a:lnTo>
                    <a:pt x="142" y="131"/>
                  </a:lnTo>
                  <a:lnTo>
                    <a:pt x="142" y="143"/>
                  </a:lnTo>
                  <a:lnTo>
                    <a:pt x="122" y="143"/>
                  </a:lnTo>
                  <a:lnTo>
                    <a:pt x="122" y="123"/>
                  </a:lnTo>
                  <a:lnTo>
                    <a:pt x="72" y="101"/>
                  </a:lnTo>
                  <a:lnTo>
                    <a:pt x="44" y="101"/>
                  </a:lnTo>
                  <a:lnTo>
                    <a:pt x="30" y="108"/>
                  </a:lnTo>
                  <a:lnTo>
                    <a:pt x="30" y="77"/>
                  </a:lnTo>
                  <a:lnTo>
                    <a:pt x="13" y="7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5" y="40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30" y="9"/>
                  </a:lnTo>
                  <a:lnTo>
                    <a:pt x="44" y="30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101" y="9"/>
                  </a:lnTo>
                  <a:lnTo>
                    <a:pt x="101" y="30"/>
                  </a:lnTo>
                  <a:lnTo>
                    <a:pt x="131" y="30"/>
                  </a:lnTo>
                  <a:lnTo>
                    <a:pt x="137" y="61"/>
                  </a:lnTo>
                  <a:lnTo>
                    <a:pt x="201" y="101"/>
                  </a:lnTo>
                  <a:lnTo>
                    <a:pt x="194" y="1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4" name="Freeform 169"/>
            <p:cNvSpPr>
              <a:spLocks/>
            </p:cNvSpPr>
            <p:nvPr userDrawn="1"/>
          </p:nvSpPr>
          <p:spPr bwMode="auto">
            <a:xfrm>
              <a:off x="5641193" y="3609894"/>
              <a:ext cx="420692" cy="262992"/>
            </a:xfrm>
            <a:custGeom>
              <a:avLst/>
              <a:gdLst/>
              <a:ahLst/>
              <a:cxnLst>
                <a:cxn ang="0">
                  <a:pos x="145" y="159"/>
                </a:cxn>
                <a:cxn ang="0">
                  <a:pos x="157" y="159"/>
                </a:cxn>
                <a:cxn ang="0">
                  <a:pos x="167" y="144"/>
                </a:cxn>
                <a:cxn ang="0">
                  <a:pos x="167" y="122"/>
                </a:cxn>
                <a:cxn ang="0">
                  <a:pos x="157" y="114"/>
                </a:cxn>
                <a:cxn ang="0">
                  <a:pos x="174" y="114"/>
                </a:cxn>
                <a:cxn ang="0">
                  <a:pos x="181" y="94"/>
                </a:cxn>
                <a:cxn ang="0">
                  <a:pos x="181" y="85"/>
                </a:cxn>
                <a:cxn ang="0">
                  <a:pos x="202" y="85"/>
                </a:cxn>
                <a:cxn ang="0">
                  <a:pos x="202" y="94"/>
                </a:cxn>
                <a:cxn ang="0">
                  <a:pos x="217" y="94"/>
                </a:cxn>
                <a:cxn ang="0">
                  <a:pos x="239" y="85"/>
                </a:cxn>
                <a:cxn ang="0">
                  <a:pos x="217" y="79"/>
                </a:cxn>
                <a:cxn ang="0">
                  <a:pos x="196" y="79"/>
                </a:cxn>
                <a:cxn ang="0">
                  <a:pos x="209" y="57"/>
                </a:cxn>
                <a:cxn ang="0">
                  <a:pos x="202" y="57"/>
                </a:cxn>
                <a:cxn ang="0">
                  <a:pos x="174" y="85"/>
                </a:cxn>
                <a:cxn ang="0">
                  <a:pos x="167" y="79"/>
                </a:cxn>
                <a:cxn ang="0">
                  <a:pos x="152" y="79"/>
                </a:cxn>
                <a:cxn ang="0">
                  <a:pos x="152" y="72"/>
                </a:cxn>
                <a:cxn ang="0">
                  <a:pos x="145" y="72"/>
                </a:cxn>
                <a:cxn ang="0">
                  <a:pos x="145" y="50"/>
                </a:cxn>
                <a:cxn ang="0">
                  <a:pos x="124" y="33"/>
                </a:cxn>
                <a:cxn ang="0">
                  <a:pos x="82" y="33"/>
                </a:cxn>
                <a:cxn ang="0">
                  <a:pos x="38" y="0"/>
                </a:cxn>
                <a:cxn ang="0">
                  <a:pos x="0" y="6"/>
                </a:cxn>
                <a:cxn ang="0">
                  <a:pos x="0" y="79"/>
                </a:cxn>
                <a:cxn ang="0">
                  <a:pos x="6" y="79"/>
                </a:cxn>
                <a:cxn ang="0">
                  <a:pos x="6" y="72"/>
                </a:cxn>
                <a:cxn ang="0">
                  <a:pos x="28" y="57"/>
                </a:cxn>
                <a:cxn ang="0">
                  <a:pos x="38" y="57"/>
                </a:cxn>
                <a:cxn ang="0">
                  <a:pos x="28" y="50"/>
                </a:cxn>
                <a:cxn ang="0">
                  <a:pos x="38" y="50"/>
                </a:cxn>
                <a:cxn ang="0">
                  <a:pos x="50" y="57"/>
                </a:cxn>
                <a:cxn ang="0">
                  <a:pos x="50" y="79"/>
                </a:cxn>
                <a:cxn ang="0">
                  <a:pos x="82" y="79"/>
                </a:cxn>
                <a:cxn ang="0">
                  <a:pos x="88" y="107"/>
                </a:cxn>
                <a:cxn ang="0">
                  <a:pos x="152" y="144"/>
                </a:cxn>
                <a:cxn ang="0">
                  <a:pos x="145" y="159"/>
                </a:cxn>
                <a:cxn ang="0">
                  <a:pos x="145" y="159"/>
                </a:cxn>
                <a:cxn ang="0">
                  <a:pos x="145" y="159"/>
                </a:cxn>
              </a:cxnLst>
              <a:rect l="0" t="0" r="r" b="b"/>
              <a:pathLst>
                <a:path w="239" h="159">
                  <a:moveTo>
                    <a:pt x="145" y="159"/>
                  </a:moveTo>
                  <a:lnTo>
                    <a:pt x="157" y="159"/>
                  </a:lnTo>
                  <a:lnTo>
                    <a:pt x="167" y="144"/>
                  </a:lnTo>
                  <a:lnTo>
                    <a:pt x="167" y="122"/>
                  </a:lnTo>
                  <a:lnTo>
                    <a:pt x="157" y="114"/>
                  </a:lnTo>
                  <a:lnTo>
                    <a:pt x="174" y="114"/>
                  </a:lnTo>
                  <a:lnTo>
                    <a:pt x="181" y="94"/>
                  </a:lnTo>
                  <a:lnTo>
                    <a:pt x="181" y="85"/>
                  </a:lnTo>
                  <a:lnTo>
                    <a:pt x="202" y="85"/>
                  </a:lnTo>
                  <a:lnTo>
                    <a:pt x="202" y="94"/>
                  </a:lnTo>
                  <a:lnTo>
                    <a:pt x="217" y="94"/>
                  </a:lnTo>
                  <a:lnTo>
                    <a:pt x="239" y="85"/>
                  </a:lnTo>
                  <a:lnTo>
                    <a:pt x="217" y="79"/>
                  </a:lnTo>
                  <a:lnTo>
                    <a:pt x="196" y="79"/>
                  </a:lnTo>
                  <a:lnTo>
                    <a:pt x="209" y="57"/>
                  </a:lnTo>
                  <a:lnTo>
                    <a:pt x="202" y="57"/>
                  </a:lnTo>
                  <a:lnTo>
                    <a:pt x="174" y="85"/>
                  </a:lnTo>
                  <a:lnTo>
                    <a:pt x="167" y="79"/>
                  </a:lnTo>
                  <a:lnTo>
                    <a:pt x="152" y="79"/>
                  </a:lnTo>
                  <a:lnTo>
                    <a:pt x="152" y="72"/>
                  </a:lnTo>
                  <a:lnTo>
                    <a:pt x="145" y="72"/>
                  </a:lnTo>
                  <a:lnTo>
                    <a:pt x="145" y="50"/>
                  </a:lnTo>
                  <a:lnTo>
                    <a:pt x="124" y="33"/>
                  </a:lnTo>
                  <a:lnTo>
                    <a:pt x="82" y="33"/>
                  </a:lnTo>
                  <a:lnTo>
                    <a:pt x="38" y="0"/>
                  </a:lnTo>
                  <a:lnTo>
                    <a:pt x="0" y="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2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28" y="50"/>
                  </a:lnTo>
                  <a:lnTo>
                    <a:pt x="38" y="50"/>
                  </a:lnTo>
                  <a:lnTo>
                    <a:pt x="50" y="57"/>
                  </a:lnTo>
                  <a:lnTo>
                    <a:pt x="50" y="79"/>
                  </a:lnTo>
                  <a:lnTo>
                    <a:pt x="82" y="79"/>
                  </a:lnTo>
                  <a:lnTo>
                    <a:pt x="88" y="107"/>
                  </a:lnTo>
                  <a:lnTo>
                    <a:pt x="152" y="144"/>
                  </a:lnTo>
                  <a:lnTo>
                    <a:pt x="145" y="15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5" name="Freeform 170"/>
            <p:cNvSpPr>
              <a:spLocks/>
            </p:cNvSpPr>
            <p:nvPr userDrawn="1"/>
          </p:nvSpPr>
          <p:spPr bwMode="auto">
            <a:xfrm>
              <a:off x="4968789" y="3542078"/>
              <a:ext cx="341483" cy="216679"/>
            </a:xfrm>
            <a:custGeom>
              <a:avLst/>
              <a:gdLst/>
              <a:ahLst/>
              <a:cxnLst>
                <a:cxn ang="0">
                  <a:pos x="120" y="47"/>
                </a:cxn>
                <a:cxn ang="0">
                  <a:pos x="112" y="47"/>
                </a:cxn>
                <a:cxn ang="0">
                  <a:pos x="92" y="41"/>
                </a:cxn>
                <a:cxn ang="0">
                  <a:pos x="135" y="10"/>
                </a:cxn>
                <a:cxn ang="0">
                  <a:pos x="157" y="0"/>
                </a:cxn>
                <a:cxn ang="0">
                  <a:pos x="165" y="10"/>
                </a:cxn>
                <a:cxn ang="0">
                  <a:pos x="135" y="19"/>
                </a:cxn>
                <a:cxn ang="0">
                  <a:pos x="150" y="24"/>
                </a:cxn>
                <a:cxn ang="0">
                  <a:pos x="129" y="47"/>
                </a:cxn>
                <a:cxn ang="0">
                  <a:pos x="120" y="47"/>
                </a:cxn>
                <a:cxn ang="0">
                  <a:pos x="129" y="47"/>
                </a:cxn>
                <a:cxn ang="0">
                  <a:pos x="194" y="101"/>
                </a:cxn>
                <a:cxn ang="0">
                  <a:pos x="194" y="123"/>
                </a:cxn>
                <a:cxn ang="0">
                  <a:pos x="165" y="131"/>
                </a:cxn>
                <a:cxn ang="0">
                  <a:pos x="129" y="131"/>
                </a:cxn>
                <a:cxn ang="0">
                  <a:pos x="107" y="115"/>
                </a:cxn>
                <a:cxn ang="0">
                  <a:pos x="77" y="115"/>
                </a:cxn>
                <a:cxn ang="0">
                  <a:pos x="50" y="131"/>
                </a:cxn>
                <a:cxn ang="0">
                  <a:pos x="11" y="131"/>
                </a:cxn>
                <a:cxn ang="0">
                  <a:pos x="0" y="101"/>
                </a:cxn>
                <a:cxn ang="0">
                  <a:pos x="5" y="84"/>
                </a:cxn>
                <a:cxn ang="0">
                  <a:pos x="11" y="84"/>
                </a:cxn>
                <a:cxn ang="0">
                  <a:pos x="11" y="69"/>
                </a:cxn>
                <a:cxn ang="0">
                  <a:pos x="26" y="56"/>
                </a:cxn>
                <a:cxn ang="0">
                  <a:pos x="26" y="41"/>
                </a:cxn>
                <a:cxn ang="0">
                  <a:pos x="33" y="41"/>
                </a:cxn>
                <a:cxn ang="0">
                  <a:pos x="41" y="19"/>
                </a:cxn>
                <a:cxn ang="0">
                  <a:pos x="57" y="19"/>
                </a:cxn>
                <a:cxn ang="0">
                  <a:pos x="57" y="24"/>
                </a:cxn>
                <a:cxn ang="0">
                  <a:pos x="85" y="41"/>
                </a:cxn>
                <a:cxn ang="0">
                  <a:pos x="72" y="47"/>
                </a:cxn>
                <a:cxn ang="0">
                  <a:pos x="77" y="56"/>
                </a:cxn>
                <a:cxn ang="0">
                  <a:pos x="77" y="69"/>
                </a:cxn>
                <a:cxn ang="0">
                  <a:pos x="85" y="69"/>
                </a:cxn>
                <a:cxn ang="0">
                  <a:pos x="112" y="47"/>
                </a:cxn>
                <a:cxn ang="0">
                  <a:pos x="120" y="47"/>
                </a:cxn>
                <a:cxn ang="0">
                  <a:pos x="120" y="47"/>
                </a:cxn>
              </a:cxnLst>
              <a:rect l="0" t="0" r="r" b="b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6" name="Freeform 171"/>
            <p:cNvSpPr>
              <a:spLocks/>
            </p:cNvSpPr>
            <p:nvPr userDrawn="1"/>
          </p:nvSpPr>
          <p:spPr bwMode="auto">
            <a:xfrm>
              <a:off x="4933584" y="3733946"/>
              <a:ext cx="441815" cy="163750"/>
            </a:xfrm>
            <a:custGeom>
              <a:avLst/>
              <a:gdLst/>
              <a:ahLst/>
              <a:cxnLst>
                <a:cxn ang="0">
                  <a:pos x="251" y="36"/>
                </a:cxn>
                <a:cxn ang="0">
                  <a:pos x="237" y="36"/>
                </a:cxn>
                <a:cxn ang="0">
                  <a:pos x="231" y="7"/>
                </a:cxn>
                <a:cxn ang="0">
                  <a:pos x="211" y="7"/>
                </a:cxn>
                <a:cxn ang="0">
                  <a:pos x="180" y="15"/>
                </a:cxn>
                <a:cxn ang="0">
                  <a:pos x="145" y="15"/>
                </a:cxn>
                <a:cxn ang="0">
                  <a:pos x="125" y="0"/>
                </a:cxn>
                <a:cxn ang="0">
                  <a:pos x="97" y="0"/>
                </a:cxn>
                <a:cxn ang="0">
                  <a:pos x="68" y="15"/>
                </a:cxn>
                <a:cxn ang="0">
                  <a:pos x="33" y="15"/>
                </a:cxn>
                <a:cxn ang="0">
                  <a:pos x="26" y="0"/>
                </a:cxn>
                <a:cxn ang="0">
                  <a:pos x="13" y="0"/>
                </a:cxn>
                <a:cxn ang="0">
                  <a:pos x="5" y="7"/>
                </a:cxn>
                <a:cxn ang="0">
                  <a:pos x="0" y="22"/>
                </a:cxn>
                <a:cxn ang="0">
                  <a:pos x="5" y="22"/>
                </a:cxn>
                <a:cxn ang="0">
                  <a:pos x="5" y="36"/>
                </a:cxn>
                <a:cxn ang="0">
                  <a:pos x="21" y="15"/>
                </a:cxn>
                <a:cxn ang="0">
                  <a:pos x="33" y="15"/>
                </a:cxn>
                <a:cxn ang="0">
                  <a:pos x="48" y="22"/>
                </a:cxn>
                <a:cxn ang="0">
                  <a:pos x="33" y="22"/>
                </a:cxn>
                <a:cxn ang="0">
                  <a:pos x="33" y="36"/>
                </a:cxn>
                <a:cxn ang="0">
                  <a:pos x="13" y="36"/>
                </a:cxn>
                <a:cxn ang="0">
                  <a:pos x="5" y="42"/>
                </a:cxn>
                <a:cxn ang="0">
                  <a:pos x="5" y="51"/>
                </a:cxn>
                <a:cxn ang="0">
                  <a:pos x="13" y="42"/>
                </a:cxn>
                <a:cxn ang="0">
                  <a:pos x="13" y="51"/>
                </a:cxn>
                <a:cxn ang="0">
                  <a:pos x="5" y="57"/>
                </a:cxn>
                <a:cxn ang="0">
                  <a:pos x="5" y="71"/>
                </a:cxn>
                <a:cxn ang="0">
                  <a:pos x="13" y="79"/>
                </a:cxn>
                <a:cxn ang="0">
                  <a:pos x="21" y="86"/>
                </a:cxn>
                <a:cxn ang="0">
                  <a:pos x="26" y="86"/>
                </a:cxn>
                <a:cxn ang="0">
                  <a:pos x="26" y="93"/>
                </a:cxn>
                <a:cxn ang="0">
                  <a:pos x="48" y="99"/>
                </a:cxn>
                <a:cxn ang="0">
                  <a:pos x="60" y="93"/>
                </a:cxn>
                <a:cxn ang="0">
                  <a:pos x="68" y="93"/>
                </a:cxn>
                <a:cxn ang="0">
                  <a:pos x="90" y="99"/>
                </a:cxn>
                <a:cxn ang="0">
                  <a:pos x="97" y="99"/>
                </a:cxn>
                <a:cxn ang="0">
                  <a:pos x="110" y="93"/>
                </a:cxn>
                <a:cxn ang="0">
                  <a:pos x="130" y="93"/>
                </a:cxn>
                <a:cxn ang="0">
                  <a:pos x="130" y="99"/>
                </a:cxn>
                <a:cxn ang="0">
                  <a:pos x="139" y="99"/>
                </a:cxn>
                <a:cxn ang="0">
                  <a:pos x="139" y="93"/>
                </a:cxn>
                <a:cxn ang="0">
                  <a:pos x="165" y="86"/>
                </a:cxn>
                <a:cxn ang="0">
                  <a:pos x="174" y="93"/>
                </a:cxn>
                <a:cxn ang="0">
                  <a:pos x="196" y="86"/>
                </a:cxn>
                <a:cxn ang="0">
                  <a:pos x="222" y="86"/>
                </a:cxn>
                <a:cxn ang="0">
                  <a:pos x="222" y="79"/>
                </a:cxn>
                <a:cxn ang="0">
                  <a:pos x="251" y="86"/>
                </a:cxn>
                <a:cxn ang="0">
                  <a:pos x="237" y="42"/>
                </a:cxn>
                <a:cxn ang="0">
                  <a:pos x="251" y="36"/>
                </a:cxn>
                <a:cxn ang="0">
                  <a:pos x="251" y="36"/>
                </a:cxn>
                <a:cxn ang="0">
                  <a:pos x="251" y="36"/>
                </a:cxn>
              </a:cxnLst>
              <a:rect l="0" t="0" r="r" b="b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7" name="Freeform 172"/>
            <p:cNvSpPr>
              <a:spLocks/>
            </p:cNvSpPr>
            <p:nvPr userDrawn="1"/>
          </p:nvSpPr>
          <p:spPr bwMode="auto">
            <a:xfrm>
              <a:off x="6419210" y="4140840"/>
              <a:ext cx="79210" cy="4465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15" y="0"/>
                </a:cxn>
                <a:cxn ang="0">
                  <a:pos x="0" y="17"/>
                </a:cxn>
                <a:cxn ang="0">
                  <a:pos x="0" y="27"/>
                </a:cxn>
                <a:cxn ang="0">
                  <a:pos x="45" y="27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5" h="27">
                  <a:moveTo>
                    <a:pt x="38" y="0"/>
                  </a:moveTo>
                  <a:lnTo>
                    <a:pt x="15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5" y="27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8" name="Freeform 173"/>
            <p:cNvSpPr>
              <a:spLocks/>
            </p:cNvSpPr>
            <p:nvPr userDrawn="1"/>
          </p:nvSpPr>
          <p:spPr bwMode="auto">
            <a:xfrm>
              <a:off x="5253944" y="3684325"/>
              <a:ext cx="165461" cy="57891"/>
            </a:xfrm>
            <a:custGeom>
              <a:avLst/>
              <a:gdLst/>
              <a:ahLst/>
              <a:cxnLst>
                <a:cxn ang="0">
                  <a:pos x="30" y="35"/>
                </a:cxn>
                <a:cxn ang="0">
                  <a:pos x="30" y="15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59" y="8"/>
                </a:cxn>
                <a:cxn ang="0">
                  <a:pos x="79" y="8"/>
                </a:cxn>
                <a:cxn ang="0">
                  <a:pos x="94" y="29"/>
                </a:cxn>
                <a:cxn ang="0">
                  <a:pos x="86" y="29"/>
                </a:cxn>
                <a:cxn ang="0">
                  <a:pos x="94" y="35"/>
                </a:cxn>
                <a:cxn ang="0">
                  <a:pos x="30" y="35"/>
                </a:cxn>
                <a:cxn ang="0">
                  <a:pos x="30" y="35"/>
                </a:cxn>
                <a:cxn ang="0">
                  <a:pos x="30" y="35"/>
                </a:cxn>
              </a:cxnLst>
              <a:rect l="0" t="0" r="r" b="b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399" name="Freeform 174"/>
            <p:cNvSpPr>
              <a:spLocks/>
            </p:cNvSpPr>
            <p:nvPr userDrawn="1"/>
          </p:nvSpPr>
          <p:spPr bwMode="auto">
            <a:xfrm>
              <a:off x="5350756" y="3748833"/>
              <a:ext cx="68649" cy="71124"/>
            </a:xfrm>
            <a:custGeom>
              <a:avLst/>
              <a:gdLst/>
              <a:ahLst/>
              <a:cxnLst>
                <a:cxn ang="0">
                  <a:pos x="39" y="43"/>
                </a:cxn>
                <a:cxn ang="0">
                  <a:pos x="39" y="37"/>
                </a:cxn>
                <a:cxn ang="0">
                  <a:pos x="31" y="28"/>
                </a:cxn>
                <a:cxn ang="0">
                  <a:pos x="31" y="13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5" y="28"/>
                </a:cxn>
                <a:cxn ang="0">
                  <a:pos x="19" y="28"/>
                </a:cxn>
                <a:cxn ang="0">
                  <a:pos x="31" y="37"/>
                </a:cxn>
                <a:cxn ang="0">
                  <a:pos x="31" y="43"/>
                </a:cxn>
                <a:cxn ang="0">
                  <a:pos x="39" y="43"/>
                </a:cxn>
                <a:cxn ang="0">
                  <a:pos x="39" y="43"/>
                </a:cxn>
              </a:cxnLst>
              <a:rect l="0" t="0" r="r" b="b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0" name="Freeform 175"/>
            <p:cNvSpPr>
              <a:spLocks/>
            </p:cNvSpPr>
            <p:nvPr userDrawn="1"/>
          </p:nvSpPr>
          <p:spPr bwMode="auto">
            <a:xfrm>
              <a:off x="5380680" y="3733946"/>
              <a:ext cx="121455" cy="97588"/>
            </a:xfrm>
            <a:custGeom>
              <a:avLst/>
              <a:gdLst/>
              <a:ahLst/>
              <a:cxnLst>
                <a:cxn ang="0">
                  <a:pos x="22" y="51"/>
                </a:cxn>
                <a:cxn ang="0">
                  <a:pos x="44" y="44"/>
                </a:cxn>
                <a:cxn ang="0">
                  <a:pos x="49" y="44"/>
                </a:cxn>
                <a:cxn ang="0">
                  <a:pos x="44" y="51"/>
                </a:cxn>
                <a:cxn ang="0">
                  <a:pos x="55" y="59"/>
                </a:cxn>
                <a:cxn ang="0">
                  <a:pos x="49" y="51"/>
                </a:cxn>
                <a:cxn ang="0">
                  <a:pos x="55" y="51"/>
                </a:cxn>
                <a:cxn ang="0">
                  <a:pos x="55" y="37"/>
                </a:cxn>
                <a:cxn ang="0">
                  <a:pos x="69" y="22"/>
                </a:cxn>
                <a:cxn ang="0">
                  <a:pos x="55" y="15"/>
                </a:cxn>
                <a:cxn ang="0">
                  <a:pos x="49" y="0"/>
                </a:cxn>
                <a:cxn ang="0">
                  <a:pos x="44" y="9"/>
                </a:cxn>
                <a:cxn ang="0">
                  <a:pos x="27" y="9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22" y="9"/>
                </a:cxn>
                <a:cxn ang="0">
                  <a:pos x="0" y="9"/>
                </a:cxn>
                <a:cxn ang="0">
                  <a:pos x="14" y="22"/>
                </a:cxn>
                <a:cxn ang="0">
                  <a:pos x="14" y="37"/>
                </a:cxn>
                <a:cxn ang="0">
                  <a:pos x="22" y="44"/>
                </a:cxn>
                <a:cxn ang="0">
                  <a:pos x="22" y="51"/>
                </a:cxn>
                <a:cxn ang="0">
                  <a:pos x="22" y="51"/>
                </a:cxn>
                <a:cxn ang="0">
                  <a:pos x="22" y="51"/>
                </a:cxn>
              </a:cxnLst>
              <a:rect l="0" t="0" r="r" b="b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1" name="Freeform 176"/>
            <p:cNvSpPr>
              <a:spLocks/>
            </p:cNvSpPr>
            <p:nvPr userDrawn="1"/>
          </p:nvSpPr>
          <p:spPr bwMode="auto">
            <a:xfrm>
              <a:off x="5160653" y="3871232"/>
              <a:ext cx="170741" cy="143901"/>
            </a:xfrm>
            <a:custGeom>
              <a:avLst/>
              <a:gdLst/>
              <a:ahLst/>
              <a:cxnLst>
                <a:cxn ang="0">
                  <a:pos x="0" y="79"/>
                </a:cxn>
                <a:cxn ang="0">
                  <a:pos x="6" y="71"/>
                </a:cxn>
                <a:cxn ang="0">
                  <a:pos x="13" y="51"/>
                </a:cxn>
                <a:cxn ang="0">
                  <a:pos x="6" y="42"/>
                </a:cxn>
                <a:cxn ang="0">
                  <a:pos x="6" y="15"/>
                </a:cxn>
                <a:cxn ang="0">
                  <a:pos x="13" y="15"/>
                </a:cxn>
                <a:cxn ang="0">
                  <a:pos x="13" y="8"/>
                </a:cxn>
                <a:cxn ang="0">
                  <a:pos x="43" y="0"/>
                </a:cxn>
                <a:cxn ang="0">
                  <a:pos x="50" y="8"/>
                </a:cxn>
                <a:cxn ang="0">
                  <a:pos x="68" y="0"/>
                </a:cxn>
                <a:cxn ang="0">
                  <a:pos x="97" y="0"/>
                </a:cxn>
                <a:cxn ang="0">
                  <a:pos x="83" y="8"/>
                </a:cxn>
                <a:cxn ang="0">
                  <a:pos x="68" y="42"/>
                </a:cxn>
                <a:cxn ang="0">
                  <a:pos x="50" y="64"/>
                </a:cxn>
                <a:cxn ang="0">
                  <a:pos x="43" y="64"/>
                </a:cxn>
                <a:cxn ang="0">
                  <a:pos x="13" y="7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79"/>
                </a:cxn>
              </a:cxnLst>
              <a:rect l="0" t="0" r="r" b="b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2" name="Freeform 177"/>
            <p:cNvSpPr>
              <a:spLocks/>
            </p:cNvSpPr>
            <p:nvPr userDrawn="1"/>
          </p:nvSpPr>
          <p:spPr bwMode="auto">
            <a:xfrm>
              <a:off x="5132489" y="3993631"/>
              <a:ext cx="116174" cy="115783"/>
            </a:xfrm>
            <a:custGeom>
              <a:avLst/>
              <a:gdLst/>
              <a:ahLst/>
              <a:cxnLst>
                <a:cxn ang="0">
                  <a:pos x="66" y="16"/>
                </a:cxn>
                <a:cxn ang="0">
                  <a:pos x="66" y="0"/>
                </a:cxn>
                <a:cxn ang="0">
                  <a:pos x="59" y="0"/>
                </a:cxn>
                <a:cxn ang="0">
                  <a:pos x="29" y="16"/>
                </a:cxn>
                <a:cxn ang="0">
                  <a:pos x="16" y="16"/>
                </a:cxn>
                <a:cxn ang="0">
                  <a:pos x="16" y="47"/>
                </a:cxn>
                <a:cxn ang="0">
                  <a:pos x="0" y="70"/>
                </a:cxn>
                <a:cxn ang="0">
                  <a:pos x="22" y="70"/>
                </a:cxn>
                <a:cxn ang="0">
                  <a:pos x="29" y="60"/>
                </a:cxn>
                <a:cxn ang="0">
                  <a:pos x="37" y="60"/>
                </a:cxn>
                <a:cxn ang="0">
                  <a:pos x="44" y="47"/>
                </a:cxn>
                <a:cxn ang="0">
                  <a:pos x="37" y="38"/>
                </a:cxn>
                <a:cxn ang="0">
                  <a:pos x="66" y="16"/>
                </a:cxn>
                <a:cxn ang="0">
                  <a:pos x="66" y="16"/>
                </a:cxn>
                <a:cxn ang="0">
                  <a:pos x="66" y="16"/>
                </a:cxn>
              </a:cxnLst>
              <a:rect l="0" t="0" r="r" b="b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3" name="Freeform 178"/>
            <p:cNvSpPr>
              <a:spLocks/>
            </p:cNvSpPr>
            <p:nvPr userDrawn="1"/>
          </p:nvSpPr>
          <p:spPr bwMode="auto">
            <a:xfrm>
              <a:off x="5132489" y="4018441"/>
              <a:ext cx="517505" cy="489596"/>
            </a:xfrm>
            <a:custGeom>
              <a:avLst/>
              <a:gdLst/>
              <a:ahLst/>
              <a:cxnLst>
                <a:cxn ang="0">
                  <a:pos x="245" y="242"/>
                </a:cxn>
                <a:cxn ang="0">
                  <a:pos x="252" y="233"/>
                </a:cxn>
                <a:cxn ang="0">
                  <a:pos x="268" y="228"/>
                </a:cxn>
                <a:cxn ang="0">
                  <a:pos x="274" y="212"/>
                </a:cxn>
                <a:cxn ang="0">
                  <a:pos x="287" y="198"/>
                </a:cxn>
                <a:cxn ang="0">
                  <a:pos x="294" y="198"/>
                </a:cxn>
                <a:cxn ang="0">
                  <a:pos x="294" y="168"/>
                </a:cxn>
                <a:cxn ang="0">
                  <a:pos x="280" y="153"/>
                </a:cxn>
                <a:cxn ang="0">
                  <a:pos x="268" y="153"/>
                </a:cxn>
                <a:cxn ang="0">
                  <a:pos x="268" y="159"/>
                </a:cxn>
                <a:cxn ang="0">
                  <a:pos x="223" y="159"/>
                </a:cxn>
                <a:cxn ang="0">
                  <a:pos x="210" y="153"/>
                </a:cxn>
                <a:cxn ang="0">
                  <a:pos x="223" y="138"/>
                </a:cxn>
                <a:cxn ang="0">
                  <a:pos x="210" y="119"/>
                </a:cxn>
                <a:cxn ang="0">
                  <a:pos x="210" y="91"/>
                </a:cxn>
                <a:cxn ang="0">
                  <a:pos x="190" y="60"/>
                </a:cxn>
                <a:cxn ang="0">
                  <a:pos x="161" y="55"/>
                </a:cxn>
                <a:cxn ang="0">
                  <a:pos x="146" y="60"/>
                </a:cxn>
                <a:cxn ang="0">
                  <a:pos x="139" y="55"/>
                </a:cxn>
                <a:cxn ang="0">
                  <a:pos x="121" y="43"/>
                </a:cxn>
                <a:cxn ang="0">
                  <a:pos x="121" y="37"/>
                </a:cxn>
                <a:cxn ang="0">
                  <a:pos x="83" y="8"/>
                </a:cxn>
                <a:cxn ang="0">
                  <a:pos x="64" y="0"/>
                </a:cxn>
                <a:cxn ang="0">
                  <a:pos x="36" y="22"/>
                </a:cxn>
                <a:cxn ang="0">
                  <a:pos x="42" y="30"/>
                </a:cxn>
                <a:cxn ang="0">
                  <a:pos x="36" y="43"/>
                </a:cxn>
                <a:cxn ang="0">
                  <a:pos x="27" y="43"/>
                </a:cxn>
                <a:cxn ang="0">
                  <a:pos x="21" y="55"/>
                </a:cxn>
                <a:cxn ang="0">
                  <a:pos x="0" y="55"/>
                </a:cxn>
                <a:cxn ang="0">
                  <a:pos x="0" y="75"/>
                </a:cxn>
                <a:cxn ang="0">
                  <a:pos x="14" y="75"/>
                </a:cxn>
                <a:cxn ang="0">
                  <a:pos x="42" y="129"/>
                </a:cxn>
                <a:cxn ang="0">
                  <a:pos x="57" y="138"/>
                </a:cxn>
                <a:cxn ang="0">
                  <a:pos x="64" y="159"/>
                </a:cxn>
                <a:cxn ang="0">
                  <a:pos x="64" y="181"/>
                </a:cxn>
                <a:cxn ang="0">
                  <a:pos x="83" y="205"/>
                </a:cxn>
                <a:cxn ang="0">
                  <a:pos x="106" y="250"/>
                </a:cxn>
                <a:cxn ang="0">
                  <a:pos x="113" y="257"/>
                </a:cxn>
                <a:cxn ang="0">
                  <a:pos x="121" y="250"/>
                </a:cxn>
                <a:cxn ang="0">
                  <a:pos x="146" y="279"/>
                </a:cxn>
                <a:cxn ang="0">
                  <a:pos x="153" y="296"/>
                </a:cxn>
                <a:cxn ang="0">
                  <a:pos x="210" y="250"/>
                </a:cxn>
                <a:cxn ang="0">
                  <a:pos x="245" y="242"/>
                </a:cxn>
                <a:cxn ang="0">
                  <a:pos x="245" y="242"/>
                </a:cxn>
                <a:cxn ang="0">
                  <a:pos x="245" y="242"/>
                </a:cxn>
              </a:cxnLst>
              <a:rect l="0" t="0" r="r" b="b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4" name="Freeform 179"/>
            <p:cNvSpPr>
              <a:spLocks/>
            </p:cNvSpPr>
            <p:nvPr userDrawn="1"/>
          </p:nvSpPr>
          <p:spPr bwMode="auto">
            <a:xfrm>
              <a:off x="5502135" y="4202040"/>
              <a:ext cx="44005" cy="41351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0" y="10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17" y="25"/>
                </a:cxn>
                <a:cxn ang="0">
                  <a:pos x="17" y="25"/>
                </a:cxn>
                <a:cxn ang="0">
                  <a:pos x="17" y="25"/>
                </a:cxn>
              </a:cxnLst>
              <a:rect l="0" t="0" r="r" b="b"/>
              <a:pathLst>
                <a:path w="25" h="25">
                  <a:moveTo>
                    <a:pt x="17" y="25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5" name="Freeform 180"/>
            <p:cNvSpPr>
              <a:spLocks/>
            </p:cNvSpPr>
            <p:nvPr userDrawn="1"/>
          </p:nvSpPr>
          <p:spPr bwMode="auto">
            <a:xfrm>
              <a:off x="5502135" y="4202040"/>
              <a:ext cx="147858" cy="74432"/>
            </a:xfrm>
            <a:custGeom>
              <a:avLst/>
              <a:gdLst/>
              <a:ahLst/>
              <a:cxnLst>
                <a:cxn ang="0">
                  <a:pos x="70" y="38"/>
                </a:cxn>
                <a:cxn ang="0">
                  <a:pos x="84" y="18"/>
                </a:cxn>
                <a:cxn ang="0">
                  <a:pos x="84" y="8"/>
                </a:cxn>
                <a:cxn ang="0">
                  <a:pos x="77" y="0"/>
                </a:cxn>
                <a:cxn ang="0">
                  <a:pos x="58" y="23"/>
                </a:cxn>
                <a:cxn ang="0">
                  <a:pos x="15" y="23"/>
                </a:cxn>
                <a:cxn ang="0">
                  <a:pos x="0" y="38"/>
                </a:cxn>
                <a:cxn ang="0">
                  <a:pos x="15" y="45"/>
                </a:cxn>
                <a:cxn ang="0">
                  <a:pos x="58" y="45"/>
                </a:cxn>
                <a:cxn ang="0">
                  <a:pos x="58" y="38"/>
                </a:cxn>
                <a:cxn ang="0">
                  <a:pos x="70" y="38"/>
                </a:cxn>
                <a:cxn ang="0">
                  <a:pos x="70" y="38"/>
                </a:cxn>
              </a:cxnLst>
              <a:rect l="0" t="0" r="r" b="b"/>
              <a:pathLst>
                <a:path w="84" h="45">
                  <a:moveTo>
                    <a:pt x="70" y="38"/>
                  </a:moveTo>
                  <a:lnTo>
                    <a:pt x="84" y="18"/>
                  </a:lnTo>
                  <a:lnTo>
                    <a:pt x="84" y="8"/>
                  </a:lnTo>
                  <a:lnTo>
                    <a:pt x="77" y="0"/>
                  </a:lnTo>
                  <a:lnTo>
                    <a:pt x="58" y="23"/>
                  </a:lnTo>
                  <a:lnTo>
                    <a:pt x="15" y="23"/>
                  </a:lnTo>
                  <a:lnTo>
                    <a:pt x="0" y="38"/>
                  </a:lnTo>
                  <a:lnTo>
                    <a:pt x="1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70" y="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6" name="Freeform 181"/>
            <p:cNvSpPr>
              <a:spLocks/>
            </p:cNvSpPr>
            <p:nvPr userDrawn="1"/>
          </p:nvSpPr>
          <p:spPr bwMode="auto">
            <a:xfrm>
              <a:off x="5569024" y="4231812"/>
              <a:ext cx="163700" cy="19517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29" y="118"/>
                </a:cxn>
                <a:cxn ang="0">
                  <a:pos x="42" y="103"/>
                </a:cxn>
                <a:cxn ang="0">
                  <a:pos x="66" y="98"/>
                </a:cxn>
                <a:cxn ang="0">
                  <a:pos x="71" y="81"/>
                </a:cxn>
                <a:cxn ang="0">
                  <a:pos x="71" y="74"/>
                </a:cxn>
                <a:cxn ang="0">
                  <a:pos x="93" y="37"/>
                </a:cxn>
                <a:cxn ang="0">
                  <a:pos x="66" y="7"/>
                </a:cxn>
                <a:cxn ang="0">
                  <a:pos x="51" y="0"/>
                </a:cxn>
                <a:cxn ang="0">
                  <a:pos x="36" y="22"/>
                </a:cxn>
                <a:cxn ang="0">
                  <a:pos x="51" y="37"/>
                </a:cxn>
                <a:cxn ang="0">
                  <a:pos x="51" y="67"/>
                </a:cxn>
                <a:cxn ang="0">
                  <a:pos x="42" y="67"/>
                </a:cxn>
                <a:cxn ang="0">
                  <a:pos x="29" y="81"/>
                </a:cxn>
                <a:cxn ang="0">
                  <a:pos x="24" y="98"/>
                </a:cxn>
                <a:cxn ang="0">
                  <a:pos x="9" y="103"/>
                </a:cxn>
                <a:cxn ang="0">
                  <a:pos x="0" y="111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18"/>
                </a:cxn>
              </a:cxnLst>
              <a:rect l="0" t="0" r="r" b="b"/>
              <a:pathLst>
                <a:path w="93" h="118">
                  <a:moveTo>
                    <a:pt x="0" y="118"/>
                  </a:moveTo>
                  <a:lnTo>
                    <a:pt x="29" y="118"/>
                  </a:lnTo>
                  <a:lnTo>
                    <a:pt x="42" y="103"/>
                  </a:lnTo>
                  <a:lnTo>
                    <a:pt x="66" y="98"/>
                  </a:lnTo>
                  <a:lnTo>
                    <a:pt x="71" y="81"/>
                  </a:lnTo>
                  <a:lnTo>
                    <a:pt x="71" y="74"/>
                  </a:lnTo>
                  <a:lnTo>
                    <a:pt x="93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36" y="22"/>
                  </a:lnTo>
                  <a:lnTo>
                    <a:pt x="51" y="37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24" y="98"/>
                  </a:lnTo>
                  <a:lnTo>
                    <a:pt x="9" y="103"/>
                  </a:lnTo>
                  <a:lnTo>
                    <a:pt x="0" y="111"/>
                  </a:lnTo>
                  <a:lnTo>
                    <a:pt x="0" y="1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7" name="Freeform 182"/>
            <p:cNvSpPr>
              <a:spLocks/>
            </p:cNvSpPr>
            <p:nvPr userDrawn="1"/>
          </p:nvSpPr>
          <p:spPr bwMode="auto">
            <a:xfrm>
              <a:off x="5331394" y="4415411"/>
              <a:ext cx="237630" cy="125707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9"/>
                </a:cxn>
                <a:cxn ang="0">
                  <a:pos x="33" y="37"/>
                </a:cxn>
                <a:cxn ang="0">
                  <a:pos x="40" y="54"/>
                </a:cxn>
                <a:cxn ang="0">
                  <a:pos x="99" y="9"/>
                </a:cxn>
                <a:cxn ang="0">
                  <a:pos x="135" y="0"/>
                </a:cxn>
                <a:cxn ang="0">
                  <a:pos x="135" y="9"/>
                </a:cxn>
                <a:cxn ang="0">
                  <a:pos x="129" y="15"/>
                </a:cxn>
                <a:cxn ang="0">
                  <a:pos x="129" y="30"/>
                </a:cxn>
                <a:cxn ang="0">
                  <a:pos x="94" y="37"/>
                </a:cxn>
                <a:cxn ang="0">
                  <a:pos x="57" y="61"/>
                </a:cxn>
                <a:cxn ang="0">
                  <a:pos x="40" y="61"/>
                </a:cxn>
                <a:cxn ang="0">
                  <a:pos x="26" y="76"/>
                </a:cxn>
                <a:cxn ang="0">
                  <a:pos x="8" y="76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8" name="Freeform 183"/>
            <p:cNvSpPr>
              <a:spLocks/>
            </p:cNvSpPr>
            <p:nvPr userDrawn="1"/>
          </p:nvSpPr>
          <p:spPr bwMode="auto">
            <a:xfrm>
              <a:off x="6218545" y="4076333"/>
              <a:ext cx="176022" cy="114129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24"/>
                </a:cxn>
                <a:cxn ang="0">
                  <a:pos x="15" y="37"/>
                </a:cxn>
                <a:cxn ang="0">
                  <a:pos x="94" y="69"/>
                </a:cxn>
                <a:cxn ang="0">
                  <a:pos x="100" y="69"/>
                </a:cxn>
                <a:cxn ang="0">
                  <a:pos x="100" y="37"/>
                </a:cxn>
                <a:cxn ang="0">
                  <a:pos x="72" y="37"/>
                </a:cxn>
                <a:cxn ang="0">
                  <a:pos x="52" y="19"/>
                </a:cxn>
                <a:cxn ang="0">
                  <a:pos x="42" y="19"/>
                </a:cxn>
                <a:cxn ang="0">
                  <a:pos x="22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00" h="69">
                  <a:moveTo>
                    <a:pt x="8" y="0"/>
                  </a:moveTo>
                  <a:lnTo>
                    <a:pt x="0" y="24"/>
                  </a:lnTo>
                  <a:lnTo>
                    <a:pt x="15" y="37"/>
                  </a:lnTo>
                  <a:lnTo>
                    <a:pt x="94" y="69"/>
                  </a:lnTo>
                  <a:lnTo>
                    <a:pt x="100" y="69"/>
                  </a:lnTo>
                  <a:lnTo>
                    <a:pt x="100" y="37"/>
                  </a:lnTo>
                  <a:lnTo>
                    <a:pt x="72" y="37"/>
                  </a:lnTo>
                  <a:lnTo>
                    <a:pt x="5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09" name="Freeform 184"/>
            <p:cNvSpPr>
              <a:spLocks/>
            </p:cNvSpPr>
            <p:nvPr userDrawn="1"/>
          </p:nvSpPr>
          <p:spPr bwMode="auto">
            <a:xfrm>
              <a:off x="6195662" y="4599009"/>
              <a:ext cx="63368" cy="9428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15" y="57"/>
                </a:cxn>
                <a:cxn ang="0">
                  <a:pos x="30" y="57"/>
                </a:cxn>
                <a:cxn ang="0">
                  <a:pos x="36" y="40"/>
                </a:cxn>
                <a:cxn ang="0">
                  <a:pos x="23" y="10"/>
                </a:cxn>
                <a:cxn ang="0">
                  <a:pos x="15" y="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36" h="57">
                  <a:moveTo>
                    <a:pt x="0" y="25"/>
                  </a:moveTo>
                  <a:lnTo>
                    <a:pt x="15" y="57"/>
                  </a:lnTo>
                  <a:lnTo>
                    <a:pt x="30" y="57"/>
                  </a:lnTo>
                  <a:lnTo>
                    <a:pt x="36" y="40"/>
                  </a:lnTo>
                  <a:lnTo>
                    <a:pt x="23" y="10"/>
                  </a:lnTo>
                  <a:lnTo>
                    <a:pt x="15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0" name="Freeform 185"/>
            <p:cNvSpPr>
              <a:spLocks/>
            </p:cNvSpPr>
            <p:nvPr userDrawn="1"/>
          </p:nvSpPr>
          <p:spPr bwMode="auto">
            <a:xfrm>
              <a:off x="5769689" y="3884464"/>
              <a:ext cx="380207" cy="380429"/>
            </a:xfrm>
            <a:custGeom>
              <a:avLst/>
              <a:gdLst/>
              <a:ahLst/>
              <a:cxnLst>
                <a:cxn ang="0">
                  <a:pos x="216" y="20"/>
                </a:cxn>
                <a:cxn ang="0">
                  <a:pos x="211" y="15"/>
                </a:cxn>
                <a:cxn ang="0">
                  <a:pos x="211" y="20"/>
                </a:cxn>
                <a:cxn ang="0">
                  <a:pos x="216" y="2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81" y="0"/>
                </a:cxn>
                <a:cxn ang="0">
                  <a:pos x="173" y="0"/>
                </a:cxn>
                <a:cxn ang="0">
                  <a:pos x="136" y="15"/>
                </a:cxn>
                <a:cxn ang="0">
                  <a:pos x="136" y="35"/>
                </a:cxn>
                <a:cxn ang="0">
                  <a:pos x="129" y="51"/>
                </a:cxn>
                <a:cxn ang="0">
                  <a:pos x="123" y="51"/>
                </a:cxn>
                <a:cxn ang="0">
                  <a:pos x="123" y="66"/>
                </a:cxn>
                <a:cxn ang="0">
                  <a:pos x="108" y="72"/>
                </a:cxn>
                <a:cxn ang="0">
                  <a:pos x="108" y="91"/>
                </a:cxn>
                <a:cxn ang="0">
                  <a:pos x="79" y="103"/>
                </a:cxn>
                <a:cxn ang="0">
                  <a:pos x="72" y="111"/>
                </a:cxn>
                <a:cxn ang="0">
                  <a:pos x="72" y="126"/>
                </a:cxn>
                <a:cxn ang="0">
                  <a:pos x="14" y="135"/>
                </a:cxn>
                <a:cxn ang="0">
                  <a:pos x="0" y="126"/>
                </a:cxn>
                <a:cxn ang="0">
                  <a:pos x="22" y="172"/>
                </a:cxn>
                <a:cxn ang="0">
                  <a:pos x="9" y="187"/>
                </a:cxn>
                <a:cxn ang="0">
                  <a:pos x="9" y="200"/>
                </a:cxn>
                <a:cxn ang="0">
                  <a:pos x="79" y="200"/>
                </a:cxn>
                <a:cxn ang="0">
                  <a:pos x="86" y="217"/>
                </a:cxn>
                <a:cxn ang="0">
                  <a:pos x="94" y="230"/>
                </a:cxn>
                <a:cxn ang="0">
                  <a:pos x="101" y="217"/>
                </a:cxn>
                <a:cxn ang="0">
                  <a:pos x="129" y="217"/>
                </a:cxn>
                <a:cxn ang="0">
                  <a:pos x="129" y="192"/>
                </a:cxn>
                <a:cxn ang="0">
                  <a:pos x="123" y="192"/>
                </a:cxn>
                <a:cxn ang="0">
                  <a:pos x="123" y="187"/>
                </a:cxn>
                <a:cxn ang="0">
                  <a:pos x="108" y="187"/>
                </a:cxn>
                <a:cxn ang="0">
                  <a:pos x="108" y="165"/>
                </a:cxn>
                <a:cxn ang="0">
                  <a:pos x="123" y="155"/>
                </a:cxn>
                <a:cxn ang="0">
                  <a:pos x="129" y="165"/>
                </a:cxn>
                <a:cxn ang="0">
                  <a:pos x="188" y="103"/>
                </a:cxn>
                <a:cxn ang="0">
                  <a:pos x="181" y="91"/>
                </a:cxn>
                <a:cxn ang="0">
                  <a:pos x="188" y="91"/>
                </a:cxn>
                <a:cxn ang="0">
                  <a:pos x="188" y="81"/>
                </a:cxn>
                <a:cxn ang="0">
                  <a:pos x="173" y="72"/>
                </a:cxn>
                <a:cxn ang="0">
                  <a:pos x="181" y="51"/>
                </a:cxn>
                <a:cxn ang="0">
                  <a:pos x="173" y="44"/>
                </a:cxn>
                <a:cxn ang="0">
                  <a:pos x="181" y="35"/>
                </a:cxn>
                <a:cxn ang="0">
                  <a:pos x="181" y="29"/>
                </a:cxn>
                <a:cxn ang="0">
                  <a:pos x="173" y="20"/>
                </a:cxn>
                <a:cxn ang="0">
                  <a:pos x="165" y="20"/>
                </a:cxn>
                <a:cxn ang="0">
                  <a:pos x="165" y="0"/>
                </a:cxn>
                <a:cxn ang="0">
                  <a:pos x="173" y="0"/>
                </a:cxn>
                <a:cxn ang="0">
                  <a:pos x="216" y="20"/>
                </a:cxn>
                <a:cxn ang="0">
                  <a:pos x="216" y="20"/>
                </a:cxn>
                <a:cxn ang="0">
                  <a:pos x="216" y="20"/>
                </a:cxn>
              </a:cxnLst>
              <a:rect l="0" t="0" r="r" b="b"/>
              <a:pathLst>
                <a:path w="216" h="230">
                  <a:moveTo>
                    <a:pt x="216" y="20"/>
                  </a:move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36" y="15"/>
                  </a:lnTo>
                  <a:lnTo>
                    <a:pt x="136" y="35"/>
                  </a:lnTo>
                  <a:lnTo>
                    <a:pt x="129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08" y="72"/>
                  </a:lnTo>
                  <a:lnTo>
                    <a:pt x="108" y="91"/>
                  </a:lnTo>
                  <a:lnTo>
                    <a:pt x="79" y="103"/>
                  </a:lnTo>
                  <a:lnTo>
                    <a:pt x="72" y="111"/>
                  </a:lnTo>
                  <a:lnTo>
                    <a:pt x="72" y="126"/>
                  </a:lnTo>
                  <a:lnTo>
                    <a:pt x="14" y="135"/>
                  </a:lnTo>
                  <a:lnTo>
                    <a:pt x="0" y="126"/>
                  </a:lnTo>
                  <a:lnTo>
                    <a:pt x="22" y="172"/>
                  </a:lnTo>
                  <a:lnTo>
                    <a:pt x="9" y="187"/>
                  </a:lnTo>
                  <a:lnTo>
                    <a:pt x="9" y="200"/>
                  </a:lnTo>
                  <a:lnTo>
                    <a:pt x="79" y="200"/>
                  </a:lnTo>
                  <a:lnTo>
                    <a:pt x="86" y="217"/>
                  </a:lnTo>
                  <a:lnTo>
                    <a:pt x="94" y="230"/>
                  </a:lnTo>
                  <a:lnTo>
                    <a:pt x="101" y="217"/>
                  </a:lnTo>
                  <a:lnTo>
                    <a:pt x="129" y="217"/>
                  </a:lnTo>
                  <a:lnTo>
                    <a:pt x="129" y="192"/>
                  </a:lnTo>
                  <a:lnTo>
                    <a:pt x="123" y="192"/>
                  </a:lnTo>
                  <a:lnTo>
                    <a:pt x="123" y="187"/>
                  </a:lnTo>
                  <a:lnTo>
                    <a:pt x="108" y="187"/>
                  </a:lnTo>
                  <a:lnTo>
                    <a:pt x="108" y="165"/>
                  </a:lnTo>
                  <a:lnTo>
                    <a:pt x="123" y="155"/>
                  </a:lnTo>
                  <a:lnTo>
                    <a:pt x="129" y="165"/>
                  </a:lnTo>
                  <a:lnTo>
                    <a:pt x="188" y="103"/>
                  </a:lnTo>
                  <a:lnTo>
                    <a:pt x="181" y="91"/>
                  </a:lnTo>
                  <a:lnTo>
                    <a:pt x="188" y="91"/>
                  </a:lnTo>
                  <a:lnTo>
                    <a:pt x="188" y="81"/>
                  </a:lnTo>
                  <a:lnTo>
                    <a:pt x="173" y="72"/>
                  </a:lnTo>
                  <a:lnTo>
                    <a:pt x="181" y="51"/>
                  </a:lnTo>
                  <a:lnTo>
                    <a:pt x="173" y="44"/>
                  </a:lnTo>
                  <a:lnTo>
                    <a:pt x="181" y="35"/>
                  </a:lnTo>
                  <a:lnTo>
                    <a:pt x="181" y="29"/>
                  </a:lnTo>
                  <a:lnTo>
                    <a:pt x="173" y="20"/>
                  </a:lnTo>
                  <a:lnTo>
                    <a:pt x="165" y="2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216" y="2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1" name="Freeform 186"/>
            <p:cNvSpPr>
              <a:spLocks/>
            </p:cNvSpPr>
            <p:nvPr userDrawn="1"/>
          </p:nvSpPr>
          <p:spPr bwMode="auto">
            <a:xfrm>
              <a:off x="5956272" y="3684325"/>
              <a:ext cx="262273" cy="119091"/>
            </a:xfrm>
            <a:custGeom>
              <a:avLst/>
              <a:gdLst/>
              <a:ahLst/>
              <a:cxnLst>
                <a:cxn ang="0">
                  <a:pos x="149" y="15"/>
                </a:cxn>
                <a:cxn ang="0">
                  <a:pos x="149" y="30"/>
                </a:cxn>
                <a:cxn ang="0">
                  <a:pos x="120" y="45"/>
                </a:cxn>
                <a:cxn ang="0">
                  <a:pos x="105" y="45"/>
                </a:cxn>
                <a:cxn ang="0">
                  <a:pos x="99" y="52"/>
                </a:cxn>
                <a:cxn ang="0">
                  <a:pos x="79" y="52"/>
                </a:cxn>
                <a:cxn ang="0">
                  <a:pos x="64" y="66"/>
                </a:cxn>
                <a:cxn ang="0">
                  <a:pos x="64" y="72"/>
                </a:cxn>
                <a:cxn ang="0">
                  <a:pos x="0" y="72"/>
                </a:cxn>
                <a:cxn ang="0">
                  <a:pos x="0" y="66"/>
                </a:cxn>
                <a:cxn ang="0">
                  <a:pos x="22" y="66"/>
                </a:cxn>
                <a:cxn ang="0">
                  <a:pos x="22" y="52"/>
                </a:cxn>
                <a:cxn ang="0">
                  <a:pos x="33" y="52"/>
                </a:cxn>
                <a:cxn ang="0">
                  <a:pos x="57" y="45"/>
                </a:cxn>
                <a:cxn ang="0">
                  <a:pos x="33" y="37"/>
                </a:cxn>
                <a:cxn ang="0">
                  <a:pos x="15" y="37"/>
                </a:cxn>
                <a:cxn ang="0">
                  <a:pos x="30" y="15"/>
                </a:cxn>
                <a:cxn ang="0">
                  <a:pos x="22" y="15"/>
                </a:cxn>
                <a:cxn ang="0">
                  <a:pos x="30" y="8"/>
                </a:cxn>
                <a:cxn ang="0">
                  <a:pos x="57" y="15"/>
                </a:cxn>
                <a:cxn ang="0">
                  <a:pos x="57" y="8"/>
                </a:cxn>
                <a:cxn ang="0">
                  <a:pos x="64" y="0"/>
                </a:cxn>
                <a:cxn ang="0">
                  <a:pos x="79" y="8"/>
                </a:cxn>
                <a:cxn ang="0">
                  <a:pos x="126" y="8"/>
                </a:cxn>
                <a:cxn ang="0">
                  <a:pos x="149" y="15"/>
                </a:cxn>
                <a:cxn ang="0">
                  <a:pos x="149" y="15"/>
                </a:cxn>
                <a:cxn ang="0">
                  <a:pos x="149" y="15"/>
                </a:cxn>
              </a:cxnLst>
              <a:rect l="0" t="0" r="r" b="b"/>
              <a:pathLst>
                <a:path w="149" h="72">
                  <a:moveTo>
                    <a:pt x="149" y="15"/>
                  </a:moveTo>
                  <a:lnTo>
                    <a:pt x="149" y="3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99" y="52"/>
                  </a:lnTo>
                  <a:lnTo>
                    <a:pt x="79" y="52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33" y="52"/>
                  </a:lnTo>
                  <a:lnTo>
                    <a:pt x="57" y="45"/>
                  </a:lnTo>
                  <a:lnTo>
                    <a:pt x="33" y="37"/>
                  </a:lnTo>
                  <a:lnTo>
                    <a:pt x="15" y="37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30" y="8"/>
                  </a:lnTo>
                  <a:lnTo>
                    <a:pt x="57" y="15"/>
                  </a:lnTo>
                  <a:lnTo>
                    <a:pt x="57" y="8"/>
                  </a:lnTo>
                  <a:lnTo>
                    <a:pt x="64" y="0"/>
                  </a:lnTo>
                  <a:lnTo>
                    <a:pt x="79" y="8"/>
                  </a:lnTo>
                  <a:lnTo>
                    <a:pt x="126" y="8"/>
                  </a:lnTo>
                  <a:lnTo>
                    <a:pt x="149" y="1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2" name="Freeform 187"/>
            <p:cNvSpPr>
              <a:spLocks/>
            </p:cNvSpPr>
            <p:nvPr userDrawn="1"/>
          </p:nvSpPr>
          <p:spPr bwMode="auto">
            <a:xfrm>
              <a:off x="4433682" y="2361093"/>
              <a:ext cx="626638" cy="759204"/>
            </a:xfrm>
            <a:custGeom>
              <a:avLst/>
              <a:gdLst/>
              <a:ahLst/>
              <a:cxnLst>
                <a:cxn ang="0">
                  <a:pos x="84" y="432"/>
                </a:cxn>
                <a:cxn ang="0">
                  <a:pos x="79" y="432"/>
                </a:cxn>
                <a:cxn ang="0">
                  <a:pos x="42" y="459"/>
                </a:cxn>
                <a:cxn ang="0">
                  <a:pos x="7" y="445"/>
                </a:cxn>
                <a:cxn ang="0">
                  <a:pos x="0" y="370"/>
                </a:cxn>
                <a:cxn ang="0">
                  <a:pos x="0" y="346"/>
                </a:cxn>
                <a:cxn ang="0">
                  <a:pos x="64" y="301"/>
                </a:cxn>
                <a:cxn ang="0">
                  <a:pos x="106" y="235"/>
                </a:cxn>
                <a:cxn ang="0">
                  <a:pos x="158" y="123"/>
                </a:cxn>
                <a:cxn ang="0">
                  <a:pos x="114" y="143"/>
                </a:cxn>
                <a:cxn ang="0">
                  <a:pos x="158" y="82"/>
                </a:cxn>
                <a:cxn ang="0">
                  <a:pos x="165" y="97"/>
                </a:cxn>
                <a:cxn ang="0">
                  <a:pos x="178" y="69"/>
                </a:cxn>
                <a:cxn ang="0">
                  <a:pos x="205" y="47"/>
                </a:cxn>
                <a:cxn ang="0">
                  <a:pos x="263" y="22"/>
                </a:cxn>
                <a:cxn ang="0">
                  <a:pos x="309" y="0"/>
                </a:cxn>
                <a:cxn ang="0">
                  <a:pos x="356" y="39"/>
                </a:cxn>
                <a:cxn ang="0">
                  <a:pos x="320" y="47"/>
                </a:cxn>
                <a:cxn ang="0">
                  <a:pos x="349" y="69"/>
                </a:cxn>
                <a:cxn ang="0">
                  <a:pos x="335" y="69"/>
                </a:cxn>
                <a:cxn ang="0">
                  <a:pos x="292" y="60"/>
                </a:cxn>
                <a:cxn ang="0">
                  <a:pos x="272" y="106"/>
                </a:cxn>
                <a:cxn ang="0">
                  <a:pos x="222" y="82"/>
                </a:cxn>
                <a:cxn ang="0">
                  <a:pos x="205" y="97"/>
                </a:cxn>
                <a:cxn ang="0">
                  <a:pos x="178" y="113"/>
                </a:cxn>
                <a:cxn ang="0">
                  <a:pos x="171" y="129"/>
                </a:cxn>
                <a:cxn ang="0">
                  <a:pos x="158" y="181"/>
                </a:cxn>
                <a:cxn ang="0">
                  <a:pos x="121" y="249"/>
                </a:cxn>
                <a:cxn ang="0">
                  <a:pos x="106" y="287"/>
                </a:cxn>
                <a:cxn ang="0">
                  <a:pos x="106" y="363"/>
                </a:cxn>
                <a:cxn ang="0">
                  <a:pos x="94" y="407"/>
                </a:cxn>
                <a:cxn ang="0">
                  <a:pos x="84" y="437"/>
                </a:cxn>
                <a:cxn ang="0">
                  <a:pos x="84" y="437"/>
                </a:cxn>
              </a:cxnLst>
              <a:rect l="0" t="0" r="r" b="b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3" name="Freeform 188"/>
            <p:cNvSpPr>
              <a:spLocks/>
            </p:cNvSpPr>
            <p:nvPr userDrawn="1"/>
          </p:nvSpPr>
          <p:spPr bwMode="auto">
            <a:xfrm>
              <a:off x="4808609" y="2435525"/>
              <a:ext cx="251711" cy="587184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106" y="76"/>
                </a:cxn>
                <a:cxn ang="0">
                  <a:pos x="127" y="98"/>
                </a:cxn>
                <a:cxn ang="0">
                  <a:pos x="121" y="123"/>
                </a:cxn>
                <a:cxn ang="0">
                  <a:pos x="127" y="173"/>
                </a:cxn>
                <a:cxn ang="0">
                  <a:pos x="121" y="197"/>
                </a:cxn>
                <a:cxn ang="0">
                  <a:pos x="136" y="227"/>
                </a:cxn>
                <a:cxn ang="0">
                  <a:pos x="127" y="244"/>
                </a:cxn>
                <a:cxn ang="0">
                  <a:pos x="143" y="263"/>
                </a:cxn>
                <a:cxn ang="0">
                  <a:pos x="143" y="273"/>
                </a:cxn>
                <a:cxn ang="0">
                  <a:pos x="121" y="318"/>
                </a:cxn>
                <a:cxn ang="0">
                  <a:pos x="94" y="338"/>
                </a:cxn>
                <a:cxn ang="0">
                  <a:pos x="84" y="338"/>
                </a:cxn>
                <a:cxn ang="0">
                  <a:pos x="42" y="355"/>
                </a:cxn>
                <a:cxn ang="0">
                  <a:pos x="9" y="338"/>
                </a:cxn>
                <a:cxn ang="0">
                  <a:pos x="15" y="311"/>
                </a:cxn>
                <a:cxn ang="0">
                  <a:pos x="9" y="279"/>
                </a:cxn>
                <a:cxn ang="0">
                  <a:pos x="50" y="205"/>
                </a:cxn>
                <a:cxn ang="0">
                  <a:pos x="57" y="197"/>
                </a:cxn>
                <a:cxn ang="0">
                  <a:pos x="57" y="180"/>
                </a:cxn>
                <a:cxn ang="0">
                  <a:pos x="50" y="173"/>
                </a:cxn>
                <a:cxn ang="0">
                  <a:pos x="42" y="173"/>
                </a:cxn>
                <a:cxn ang="0">
                  <a:pos x="35" y="84"/>
                </a:cxn>
                <a:cxn ang="0">
                  <a:pos x="0" y="52"/>
                </a:cxn>
                <a:cxn ang="0">
                  <a:pos x="9" y="39"/>
                </a:cxn>
                <a:cxn ang="0">
                  <a:pos x="30" y="61"/>
                </a:cxn>
                <a:cxn ang="0">
                  <a:pos x="57" y="61"/>
                </a:cxn>
                <a:cxn ang="0">
                  <a:pos x="72" y="52"/>
                </a:cxn>
                <a:cxn ang="0">
                  <a:pos x="79" y="14"/>
                </a:cxn>
                <a:cxn ang="0">
                  <a:pos x="94" y="0"/>
                </a:cxn>
                <a:cxn ang="0">
                  <a:pos x="121" y="22"/>
                </a:cxn>
                <a:cxn ang="0">
                  <a:pos x="106" y="52"/>
                </a:cxn>
                <a:cxn ang="0">
                  <a:pos x="106" y="52"/>
                </a:cxn>
                <a:cxn ang="0">
                  <a:pos x="106" y="52"/>
                </a:cxn>
              </a:cxnLst>
              <a:rect l="0" t="0" r="r" b="b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4" name="Freeform 189"/>
            <p:cNvSpPr>
              <a:spLocks/>
            </p:cNvSpPr>
            <p:nvPr userDrawn="1"/>
          </p:nvSpPr>
          <p:spPr bwMode="auto">
            <a:xfrm>
              <a:off x="4870217" y="3198038"/>
              <a:ext cx="225308" cy="196831"/>
            </a:xfrm>
            <a:custGeom>
              <a:avLst/>
              <a:gdLst/>
              <a:ahLst/>
              <a:cxnLst>
                <a:cxn ang="0">
                  <a:pos x="113" y="99"/>
                </a:cxn>
                <a:cxn ang="0">
                  <a:pos x="106" y="84"/>
                </a:cxn>
                <a:cxn ang="0">
                  <a:pos x="106" y="76"/>
                </a:cxn>
                <a:cxn ang="0">
                  <a:pos x="113" y="84"/>
                </a:cxn>
                <a:cxn ang="0">
                  <a:pos x="128" y="62"/>
                </a:cxn>
                <a:cxn ang="0">
                  <a:pos x="113" y="62"/>
                </a:cxn>
                <a:cxn ang="0">
                  <a:pos x="99" y="37"/>
                </a:cxn>
                <a:cxn ang="0">
                  <a:pos x="99" y="15"/>
                </a:cxn>
                <a:cxn ang="0">
                  <a:pos x="91" y="5"/>
                </a:cxn>
                <a:cxn ang="0">
                  <a:pos x="64" y="0"/>
                </a:cxn>
                <a:cxn ang="0">
                  <a:pos x="47" y="15"/>
                </a:cxn>
                <a:cxn ang="0">
                  <a:pos x="47" y="22"/>
                </a:cxn>
                <a:cxn ang="0">
                  <a:pos x="37" y="37"/>
                </a:cxn>
                <a:cxn ang="0">
                  <a:pos x="37" y="52"/>
                </a:cxn>
                <a:cxn ang="0">
                  <a:pos x="20" y="52"/>
                </a:cxn>
                <a:cxn ang="0">
                  <a:pos x="7" y="62"/>
                </a:cxn>
                <a:cxn ang="0">
                  <a:pos x="0" y="62"/>
                </a:cxn>
                <a:cxn ang="0">
                  <a:pos x="7" y="84"/>
                </a:cxn>
                <a:cxn ang="0">
                  <a:pos x="0" y="99"/>
                </a:cxn>
                <a:cxn ang="0">
                  <a:pos x="0" y="119"/>
                </a:cxn>
                <a:cxn ang="0">
                  <a:pos x="14" y="104"/>
                </a:cxn>
                <a:cxn ang="0">
                  <a:pos x="37" y="104"/>
                </a:cxn>
                <a:cxn ang="0">
                  <a:pos x="59" y="119"/>
                </a:cxn>
                <a:cxn ang="0">
                  <a:pos x="99" y="119"/>
                </a:cxn>
                <a:cxn ang="0">
                  <a:pos x="106" y="99"/>
                </a:cxn>
                <a:cxn ang="0">
                  <a:pos x="113" y="99"/>
                </a:cxn>
                <a:cxn ang="0">
                  <a:pos x="113" y="99"/>
                </a:cxn>
              </a:cxnLst>
              <a:rect l="0" t="0" r="r" b="b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5" name="Freeform 190"/>
            <p:cNvSpPr>
              <a:spLocks/>
            </p:cNvSpPr>
            <p:nvPr userDrawn="1"/>
          </p:nvSpPr>
          <p:spPr bwMode="auto">
            <a:xfrm>
              <a:off x="4833252" y="3358479"/>
              <a:ext cx="441815" cy="297727"/>
            </a:xfrm>
            <a:custGeom>
              <a:avLst/>
              <a:gdLst/>
              <a:ahLst/>
              <a:cxnLst>
                <a:cxn ang="0">
                  <a:pos x="107" y="160"/>
                </a:cxn>
                <a:cxn ang="0">
                  <a:pos x="87" y="160"/>
                </a:cxn>
                <a:cxn ang="0">
                  <a:pos x="87" y="152"/>
                </a:cxn>
                <a:cxn ang="0">
                  <a:pos x="92" y="130"/>
                </a:cxn>
                <a:cxn ang="0">
                  <a:pos x="113" y="130"/>
                </a:cxn>
                <a:cxn ang="0">
                  <a:pos x="113" y="121"/>
                </a:cxn>
                <a:cxn ang="0">
                  <a:pos x="107" y="105"/>
                </a:cxn>
                <a:cxn ang="0">
                  <a:pos x="107" y="91"/>
                </a:cxn>
                <a:cxn ang="0">
                  <a:pos x="80" y="83"/>
                </a:cxn>
                <a:cxn ang="0">
                  <a:pos x="41" y="105"/>
                </a:cxn>
                <a:cxn ang="0">
                  <a:pos x="16" y="105"/>
                </a:cxn>
                <a:cxn ang="0">
                  <a:pos x="0" y="91"/>
                </a:cxn>
                <a:cxn ang="0">
                  <a:pos x="16" y="76"/>
                </a:cxn>
                <a:cxn ang="0">
                  <a:pos x="26" y="46"/>
                </a:cxn>
                <a:cxn ang="0">
                  <a:pos x="21" y="21"/>
                </a:cxn>
                <a:cxn ang="0">
                  <a:pos x="35" y="7"/>
                </a:cxn>
                <a:cxn ang="0">
                  <a:pos x="58" y="7"/>
                </a:cxn>
                <a:cxn ang="0">
                  <a:pos x="80" y="21"/>
                </a:cxn>
                <a:cxn ang="0">
                  <a:pos x="122" y="21"/>
                </a:cxn>
                <a:cxn ang="0">
                  <a:pos x="129" y="0"/>
                </a:cxn>
                <a:cxn ang="0">
                  <a:pos x="162" y="0"/>
                </a:cxn>
                <a:cxn ang="0">
                  <a:pos x="170" y="7"/>
                </a:cxn>
                <a:cxn ang="0">
                  <a:pos x="162" y="7"/>
                </a:cxn>
                <a:cxn ang="0">
                  <a:pos x="170" y="21"/>
                </a:cxn>
                <a:cxn ang="0">
                  <a:pos x="186" y="21"/>
                </a:cxn>
                <a:cxn ang="0">
                  <a:pos x="192" y="37"/>
                </a:cxn>
                <a:cxn ang="0">
                  <a:pos x="201" y="46"/>
                </a:cxn>
                <a:cxn ang="0">
                  <a:pos x="207" y="37"/>
                </a:cxn>
                <a:cxn ang="0">
                  <a:pos x="251" y="68"/>
                </a:cxn>
                <a:cxn ang="0">
                  <a:pos x="242" y="105"/>
                </a:cxn>
                <a:cxn ang="0">
                  <a:pos x="236" y="91"/>
                </a:cxn>
                <a:cxn ang="0">
                  <a:pos x="229" y="105"/>
                </a:cxn>
                <a:cxn ang="0">
                  <a:pos x="229" y="121"/>
                </a:cxn>
                <a:cxn ang="0">
                  <a:pos x="214" y="121"/>
                </a:cxn>
                <a:cxn ang="0">
                  <a:pos x="170" y="152"/>
                </a:cxn>
                <a:cxn ang="0">
                  <a:pos x="192" y="160"/>
                </a:cxn>
                <a:cxn ang="0">
                  <a:pos x="201" y="160"/>
                </a:cxn>
                <a:cxn ang="0">
                  <a:pos x="192" y="160"/>
                </a:cxn>
                <a:cxn ang="0">
                  <a:pos x="162" y="180"/>
                </a:cxn>
                <a:cxn ang="0">
                  <a:pos x="157" y="180"/>
                </a:cxn>
                <a:cxn ang="0">
                  <a:pos x="157" y="167"/>
                </a:cxn>
                <a:cxn ang="0">
                  <a:pos x="150" y="160"/>
                </a:cxn>
                <a:cxn ang="0">
                  <a:pos x="162" y="152"/>
                </a:cxn>
                <a:cxn ang="0">
                  <a:pos x="135" y="137"/>
                </a:cxn>
                <a:cxn ang="0">
                  <a:pos x="135" y="130"/>
                </a:cxn>
                <a:cxn ang="0">
                  <a:pos x="122" y="130"/>
                </a:cxn>
                <a:cxn ang="0">
                  <a:pos x="113" y="152"/>
                </a:cxn>
                <a:cxn ang="0">
                  <a:pos x="107" y="152"/>
                </a:cxn>
                <a:cxn ang="0">
                  <a:pos x="107" y="160"/>
                </a:cxn>
                <a:cxn ang="0">
                  <a:pos x="107" y="160"/>
                </a:cxn>
                <a:cxn ang="0">
                  <a:pos x="107" y="160"/>
                </a:cxn>
              </a:cxnLst>
              <a:rect l="0" t="0" r="r" b="b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6" name="Freeform 191"/>
            <p:cNvSpPr>
              <a:spLocks/>
            </p:cNvSpPr>
            <p:nvPr userDrawn="1"/>
          </p:nvSpPr>
          <p:spPr bwMode="auto">
            <a:xfrm>
              <a:off x="4817410" y="3113682"/>
              <a:ext cx="170741" cy="1124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27"/>
                </a:cxn>
                <a:cxn ang="0">
                  <a:pos x="29" y="27"/>
                </a:cxn>
                <a:cxn ang="0">
                  <a:pos x="24" y="12"/>
                </a:cxn>
                <a:cxn ang="0">
                  <a:pos x="7" y="19"/>
                </a:cxn>
                <a:cxn ang="0">
                  <a:pos x="0" y="34"/>
                </a:cxn>
                <a:cxn ang="0">
                  <a:pos x="0" y="58"/>
                </a:cxn>
                <a:cxn ang="0">
                  <a:pos x="7" y="51"/>
                </a:cxn>
                <a:cxn ang="0">
                  <a:pos x="50" y="51"/>
                </a:cxn>
                <a:cxn ang="0">
                  <a:pos x="81" y="68"/>
                </a:cxn>
                <a:cxn ang="0">
                  <a:pos x="97" y="51"/>
                </a:cxn>
                <a:cxn ang="0">
                  <a:pos x="91" y="27"/>
                </a:cxn>
                <a:cxn ang="0">
                  <a:pos x="91" y="12"/>
                </a:cxn>
                <a:cxn ang="0">
                  <a:pos x="74" y="12"/>
                </a:cxn>
                <a:cxn ang="0">
                  <a:pos x="50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7" name="Freeform 192"/>
            <p:cNvSpPr>
              <a:spLocks/>
            </p:cNvSpPr>
            <p:nvPr userDrawn="1"/>
          </p:nvSpPr>
          <p:spPr bwMode="auto">
            <a:xfrm>
              <a:off x="4817410" y="3193075"/>
              <a:ext cx="139057" cy="10420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49" y="0"/>
                </a:cxn>
                <a:cxn ang="0">
                  <a:pos x="79" y="18"/>
                </a:cxn>
                <a:cxn ang="0">
                  <a:pos x="79" y="25"/>
                </a:cxn>
                <a:cxn ang="0">
                  <a:pos x="66" y="40"/>
                </a:cxn>
                <a:cxn ang="0">
                  <a:pos x="66" y="55"/>
                </a:cxn>
                <a:cxn ang="0">
                  <a:pos x="49" y="55"/>
                </a:cxn>
                <a:cxn ang="0">
                  <a:pos x="35" y="63"/>
                </a:cxn>
                <a:cxn ang="0">
                  <a:pos x="29" y="63"/>
                </a:cxn>
                <a:cxn ang="0">
                  <a:pos x="22" y="55"/>
                </a:cxn>
                <a:cxn ang="0">
                  <a:pos x="22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8" name="Freeform 193"/>
            <p:cNvSpPr>
              <a:spLocks/>
            </p:cNvSpPr>
            <p:nvPr userDrawn="1"/>
          </p:nvSpPr>
          <p:spPr bwMode="auto">
            <a:xfrm>
              <a:off x="4882538" y="3059098"/>
              <a:ext cx="105613" cy="77740"/>
            </a:xfrm>
            <a:custGeom>
              <a:avLst/>
              <a:gdLst/>
              <a:ahLst/>
              <a:cxnLst>
                <a:cxn ang="0">
                  <a:pos x="8" y="37"/>
                </a:cxn>
                <a:cxn ang="0">
                  <a:pos x="0" y="23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60" y="0"/>
                </a:cxn>
                <a:cxn ang="0">
                  <a:pos x="54" y="8"/>
                </a:cxn>
                <a:cxn ang="0">
                  <a:pos x="45" y="8"/>
                </a:cxn>
                <a:cxn ang="0">
                  <a:pos x="54" y="37"/>
                </a:cxn>
                <a:cxn ang="0">
                  <a:pos x="54" y="47"/>
                </a:cxn>
                <a:cxn ang="0">
                  <a:pos x="37" y="47"/>
                </a:cxn>
                <a:cxn ang="0">
                  <a:pos x="15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</a:cxnLst>
              <a:rect l="0" t="0" r="r" b="b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19" name="Freeform 194"/>
            <p:cNvSpPr>
              <a:spLocks/>
            </p:cNvSpPr>
            <p:nvPr userDrawn="1"/>
          </p:nvSpPr>
          <p:spPr bwMode="auto">
            <a:xfrm>
              <a:off x="4782206" y="3231118"/>
              <a:ext cx="77450" cy="49621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30"/>
                </a:cxn>
                <a:cxn ang="0">
                  <a:pos x="22" y="30"/>
                </a:cxn>
                <a:cxn ang="0">
                  <a:pos x="0" y="24"/>
                </a:cxn>
                <a:cxn ang="0">
                  <a:pos x="13" y="17"/>
                </a:cxn>
                <a:cxn ang="0">
                  <a:pos x="22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0" name="Freeform 195"/>
            <p:cNvSpPr>
              <a:spLocks/>
            </p:cNvSpPr>
            <p:nvPr userDrawn="1"/>
          </p:nvSpPr>
          <p:spPr bwMode="auto">
            <a:xfrm>
              <a:off x="4578020" y="2521535"/>
              <a:ext cx="304518" cy="706275"/>
            </a:xfrm>
            <a:custGeom>
              <a:avLst/>
              <a:gdLst/>
              <a:ahLst/>
              <a:cxnLst>
                <a:cxn ang="0">
                  <a:pos x="0" y="338"/>
                </a:cxn>
                <a:cxn ang="0">
                  <a:pos x="11" y="338"/>
                </a:cxn>
                <a:cxn ang="0">
                  <a:pos x="11" y="308"/>
                </a:cxn>
                <a:cxn ang="0">
                  <a:pos x="22" y="303"/>
                </a:cxn>
                <a:cxn ang="0">
                  <a:pos x="22" y="264"/>
                </a:cxn>
                <a:cxn ang="0">
                  <a:pos x="11" y="224"/>
                </a:cxn>
                <a:cxn ang="0">
                  <a:pos x="22" y="189"/>
                </a:cxn>
                <a:cxn ang="0">
                  <a:pos x="44" y="174"/>
                </a:cxn>
                <a:cxn ang="0">
                  <a:pos x="36" y="152"/>
                </a:cxn>
                <a:cxn ang="0">
                  <a:pos x="52" y="108"/>
                </a:cxn>
                <a:cxn ang="0">
                  <a:pos x="74" y="83"/>
                </a:cxn>
                <a:cxn ang="0">
                  <a:pos x="74" y="61"/>
                </a:cxn>
                <a:cxn ang="0">
                  <a:pos x="89" y="32"/>
                </a:cxn>
                <a:cxn ang="0">
                  <a:pos x="94" y="32"/>
                </a:cxn>
                <a:cxn ang="0">
                  <a:pos x="94" y="17"/>
                </a:cxn>
                <a:cxn ang="0">
                  <a:pos x="124" y="17"/>
                </a:cxn>
                <a:cxn ang="0">
                  <a:pos x="124" y="0"/>
                </a:cxn>
                <a:cxn ang="0">
                  <a:pos x="131" y="0"/>
                </a:cxn>
                <a:cxn ang="0">
                  <a:pos x="166" y="32"/>
                </a:cxn>
                <a:cxn ang="0">
                  <a:pos x="173" y="120"/>
                </a:cxn>
                <a:cxn ang="0">
                  <a:pos x="161" y="120"/>
                </a:cxn>
                <a:cxn ang="0">
                  <a:pos x="140" y="137"/>
                </a:cxn>
                <a:cxn ang="0">
                  <a:pos x="140" y="152"/>
                </a:cxn>
                <a:cxn ang="0">
                  <a:pos x="146" y="167"/>
                </a:cxn>
                <a:cxn ang="0">
                  <a:pos x="103" y="211"/>
                </a:cxn>
                <a:cxn ang="0">
                  <a:pos x="89" y="241"/>
                </a:cxn>
                <a:cxn ang="0">
                  <a:pos x="89" y="285"/>
                </a:cxn>
                <a:cxn ang="0">
                  <a:pos x="103" y="308"/>
                </a:cxn>
                <a:cxn ang="0">
                  <a:pos x="94" y="323"/>
                </a:cxn>
                <a:cxn ang="0">
                  <a:pos x="94" y="332"/>
                </a:cxn>
                <a:cxn ang="0">
                  <a:pos x="81" y="347"/>
                </a:cxn>
                <a:cxn ang="0">
                  <a:pos x="74" y="412"/>
                </a:cxn>
                <a:cxn ang="0">
                  <a:pos x="52" y="412"/>
                </a:cxn>
                <a:cxn ang="0">
                  <a:pos x="44" y="422"/>
                </a:cxn>
                <a:cxn ang="0">
                  <a:pos x="44" y="427"/>
                </a:cxn>
                <a:cxn ang="0">
                  <a:pos x="31" y="427"/>
                </a:cxn>
                <a:cxn ang="0">
                  <a:pos x="22" y="412"/>
                </a:cxn>
                <a:cxn ang="0">
                  <a:pos x="31" y="406"/>
                </a:cxn>
                <a:cxn ang="0">
                  <a:pos x="0" y="338"/>
                </a:cxn>
                <a:cxn ang="0">
                  <a:pos x="0" y="338"/>
                </a:cxn>
                <a:cxn ang="0">
                  <a:pos x="0" y="338"/>
                </a:cxn>
              </a:cxnLst>
              <a:rect l="0" t="0" r="r" b="b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1" name="Freeform 196"/>
            <p:cNvSpPr>
              <a:spLocks/>
            </p:cNvSpPr>
            <p:nvPr userDrawn="1"/>
          </p:nvSpPr>
          <p:spPr bwMode="auto">
            <a:xfrm>
              <a:off x="5121928" y="4010171"/>
              <a:ext cx="47526" cy="99242"/>
            </a:xfrm>
            <a:custGeom>
              <a:avLst/>
              <a:gdLst/>
              <a:ahLst/>
              <a:cxnLst>
                <a:cxn ang="0">
                  <a:pos x="22" y="8"/>
                </a:cxn>
                <a:cxn ang="0">
                  <a:pos x="22" y="38"/>
                </a:cxn>
                <a:cxn ang="0">
                  <a:pos x="8" y="60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22" y="8"/>
                </a:cxn>
                <a:cxn ang="0">
                  <a:pos x="22" y="8"/>
                </a:cxn>
                <a:cxn ang="0">
                  <a:pos x="22" y="8"/>
                </a:cxn>
              </a:cxnLst>
              <a:rect l="0" t="0" r="r" b="b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2" name="Freeform 197"/>
            <p:cNvSpPr>
              <a:spLocks/>
            </p:cNvSpPr>
            <p:nvPr userDrawn="1"/>
          </p:nvSpPr>
          <p:spPr bwMode="auto">
            <a:xfrm>
              <a:off x="5248664" y="3862962"/>
              <a:ext cx="220027" cy="246452"/>
            </a:xfrm>
            <a:custGeom>
              <a:avLst/>
              <a:gdLst/>
              <a:ahLst/>
              <a:cxnLst>
                <a:cxn ang="0">
                  <a:pos x="75" y="8"/>
                </a:cxn>
                <a:cxn ang="0">
                  <a:pos x="82" y="24"/>
                </a:cxn>
                <a:cxn ang="0">
                  <a:pos x="89" y="24"/>
                </a:cxn>
                <a:cxn ang="0">
                  <a:pos x="89" y="45"/>
                </a:cxn>
                <a:cxn ang="0">
                  <a:pos x="82" y="61"/>
                </a:cxn>
                <a:cxn ang="0">
                  <a:pos x="89" y="84"/>
                </a:cxn>
                <a:cxn ang="0">
                  <a:pos x="104" y="91"/>
                </a:cxn>
                <a:cxn ang="0">
                  <a:pos x="119" y="123"/>
                </a:cxn>
                <a:cxn ang="0">
                  <a:pos x="125" y="129"/>
                </a:cxn>
                <a:cxn ang="0">
                  <a:pos x="125" y="136"/>
                </a:cxn>
                <a:cxn ang="0">
                  <a:pos x="104" y="136"/>
                </a:cxn>
                <a:cxn ang="0">
                  <a:pos x="97" y="146"/>
                </a:cxn>
                <a:cxn ang="0">
                  <a:pos x="82" y="136"/>
                </a:cxn>
                <a:cxn ang="0">
                  <a:pos x="75" y="146"/>
                </a:cxn>
                <a:cxn ang="0">
                  <a:pos x="57" y="136"/>
                </a:cxn>
                <a:cxn ang="0">
                  <a:pos x="57" y="129"/>
                </a:cxn>
                <a:cxn ang="0">
                  <a:pos x="20" y="101"/>
                </a:cxn>
                <a:cxn ang="0">
                  <a:pos x="0" y="91"/>
                </a:cxn>
                <a:cxn ang="0">
                  <a:pos x="0" y="76"/>
                </a:cxn>
                <a:cxn ang="0">
                  <a:pos x="20" y="54"/>
                </a:cxn>
                <a:cxn ang="0">
                  <a:pos x="33" y="15"/>
                </a:cxn>
                <a:cxn ang="0">
                  <a:pos x="47" y="8"/>
                </a:cxn>
                <a:cxn ang="0">
                  <a:pos x="47" y="0"/>
                </a:cxn>
                <a:cxn ang="0">
                  <a:pos x="75" y="8"/>
                </a:cxn>
                <a:cxn ang="0">
                  <a:pos x="75" y="8"/>
                </a:cxn>
                <a:cxn ang="0">
                  <a:pos x="75" y="8"/>
                </a:cxn>
              </a:cxnLst>
              <a:rect l="0" t="0" r="r" b="b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3" name="Freeform 198"/>
            <p:cNvSpPr>
              <a:spLocks/>
            </p:cNvSpPr>
            <p:nvPr userDrawn="1"/>
          </p:nvSpPr>
          <p:spPr bwMode="auto">
            <a:xfrm>
              <a:off x="5069121" y="3932431"/>
              <a:ext cx="63368" cy="463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28"/>
                </a:cxn>
                <a:cxn ang="0">
                  <a:pos x="23" y="28"/>
                </a:cxn>
                <a:cxn ang="0">
                  <a:pos x="28" y="11"/>
                </a:cxn>
                <a:cxn ang="0">
                  <a:pos x="36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4" name="Freeform 199"/>
            <p:cNvSpPr>
              <a:spLocks/>
            </p:cNvSpPr>
            <p:nvPr userDrawn="1"/>
          </p:nvSpPr>
          <p:spPr bwMode="auto">
            <a:xfrm>
              <a:off x="4944146" y="3495765"/>
              <a:ext cx="88011" cy="114129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7" y="6"/>
                </a:cxn>
                <a:cxn ang="0">
                  <a:pos x="24" y="37"/>
                </a:cxn>
                <a:cxn ang="0">
                  <a:pos x="24" y="69"/>
                </a:cxn>
                <a:cxn ang="0">
                  <a:pos x="29" y="45"/>
                </a:cxn>
                <a:cxn ang="0">
                  <a:pos x="50" y="45"/>
                </a:cxn>
                <a:cxn ang="0">
                  <a:pos x="50" y="37"/>
                </a:cxn>
                <a:cxn ang="0">
                  <a:pos x="45" y="22"/>
                </a:cxn>
                <a:cxn ang="0">
                  <a:pos x="45" y="6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5" name="Freeform 200"/>
            <p:cNvSpPr>
              <a:spLocks/>
            </p:cNvSpPr>
            <p:nvPr userDrawn="1"/>
          </p:nvSpPr>
          <p:spPr bwMode="auto">
            <a:xfrm>
              <a:off x="4130924" y="3231118"/>
              <a:ext cx="66888" cy="69470"/>
            </a:xfrm>
            <a:custGeom>
              <a:avLst/>
              <a:gdLst/>
              <a:ahLst/>
              <a:cxnLst>
                <a:cxn ang="0">
                  <a:pos x="30" y="42"/>
                </a:cxn>
                <a:cxn ang="0">
                  <a:pos x="30" y="32"/>
                </a:cxn>
                <a:cxn ang="0">
                  <a:pos x="8" y="32"/>
                </a:cxn>
                <a:cxn ang="0">
                  <a:pos x="0" y="25"/>
                </a:cxn>
                <a:cxn ang="0">
                  <a:pos x="8" y="0"/>
                </a:cxn>
                <a:cxn ang="0">
                  <a:pos x="30" y="19"/>
                </a:cxn>
                <a:cxn ang="0">
                  <a:pos x="38" y="32"/>
                </a:cxn>
                <a:cxn ang="0">
                  <a:pos x="30" y="42"/>
                </a:cxn>
                <a:cxn ang="0">
                  <a:pos x="30" y="42"/>
                </a:cxn>
                <a:cxn ang="0">
                  <a:pos x="30" y="42"/>
                </a:cxn>
              </a:cxnLst>
              <a:rect l="0" t="0" r="r" b="b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6" name="Freeform 201"/>
            <p:cNvSpPr>
              <a:spLocks/>
            </p:cNvSpPr>
            <p:nvPr userDrawn="1"/>
          </p:nvSpPr>
          <p:spPr bwMode="auto">
            <a:xfrm>
              <a:off x="4069317" y="3231118"/>
              <a:ext cx="114414" cy="1637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35" y="24"/>
                </a:cxn>
                <a:cxn ang="0">
                  <a:pos x="43" y="30"/>
                </a:cxn>
                <a:cxn ang="0">
                  <a:pos x="65" y="30"/>
                </a:cxn>
                <a:cxn ang="0">
                  <a:pos x="65" y="64"/>
                </a:cxn>
                <a:cxn ang="0">
                  <a:pos x="48" y="84"/>
                </a:cxn>
                <a:cxn ang="0">
                  <a:pos x="5" y="99"/>
                </a:cxn>
                <a:cxn ang="0">
                  <a:pos x="0" y="84"/>
                </a:cxn>
                <a:cxn ang="0">
                  <a:pos x="5" y="84"/>
                </a:cxn>
                <a:cxn ang="0">
                  <a:pos x="20" y="64"/>
                </a:cxn>
                <a:cxn ang="0">
                  <a:pos x="5" y="56"/>
                </a:cxn>
                <a:cxn ang="0">
                  <a:pos x="20" y="40"/>
                </a:cxn>
                <a:cxn ang="0">
                  <a:pos x="5" y="40"/>
                </a:cxn>
                <a:cxn ang="0">
                  <a:pos x="5" y="30"/>
                </a:cxn>
                <a:cxn ang="0">
                  <a:pos x="26" y="30"/>
                </a:cxn>
                <a:cxn ang="0">
                  <a:pos x="35" y="24"/>
                </a:cxn>
                <a:cxn ang="0">
                  <a:pos x="26" y="24"/>
                </a:cxn>
                <a:cxn ang="0">
                  <a:pos x="26" y="15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7" name="Freeform 202"/>
            <p:cNvSpPr>
              <a:spLocks/>
            </p:cNvSpPr>
            <p:nvPr userDrawn="1"/>
          </p:nvSpPr>
          <p:spPr bwMode="auto">
            <a:xfrm>
              <a:off x="4507611" y="3145108"/>
              <a:ext cx="70409" cy="114129"/>
            </a:xfrm>
            <a:custGeom>
              <a:avLst/>
              <a:gdLst/>
              <a:ahLst/>
              <a:cxnLst>
                <a:cxn ang="0">
                  <a:pos x="10" y="69"/>
                </a:cxn>
                <a:cxn ang="0">
                  <a:pos x="30" y="69"/>
                </a:cxn>
                <a:cxn ang="0">
                  <a:pos x="35" y="37"/>
                </a:cxn>
                <a:cxn ang="0">
                  <a:pos x="40" y="37"/>
                </a:cxn>
                <a:cxn ang="0">
                  <a:pos x="40" y="30"/>
                </a:cxn>
                <a:cxn ang="0">
                  <a:pos x="35" y="30"/>
                </a:cxn>
                <a:cxn ang="0">
                  <a:pos x="35" y="0"/>
                </a:cxn>
                <a:cxn ang="0">
                  <a:pos x="10" y="5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10" y="54"/>
                </a:cxn>
                <a:cxn ang="0">
                  <a:pos x="10" y="69"/>
                </a:cxn>
                <a:cxn ang="0">
                  <a:pos x="10" y="69"/>
                </a:cxn>
                <a:cxn ang="0">
                  <a:pos x="10" y="69"/>
                </a:cxn>
              </a:cxnLst>
              <a:rect l="0" t="0" r="r" b="b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8" name="Freeform 203"/>
            <p:cNvSpPr>
              <a:spLocks/>
            </p:cNvSpPr>
            <p:nvPr userDrawn="1"/>
          </p:nvSpPr>
          <p:spPr bwMode="auto">
            <a:xfrm>
              <a:off x="4407279" y="3325399"/>
              <a:ext cx="89771" cy="92626"/>
            </a:xfrm>
            <a:custGeom>
              <a:avLst/>
              <a:gdLst/>
              <a:ahLst/>
              <a:cxnLst>
                <a:cxn ang="0">
                  <a:pos x="37" y="56"/>
                </a:cxn>
                <a:cxn ang="0">
                  <a:pos x="37" y="27"/>
                </a:cxn>
                <a:cxn ang="0">
                  <a:pos x="42" y="20"/>
                </a:cxn>
                <a:cxn ang="0">
                  <a:pos x="51" y="0"/>
                </a:cxn>
                <a:cxn ang="0">
                  <a:pos x="24" y="9"/>
                </a:cxn>
                <a:cxn ang="0">
                  <a:pos x="37" y="20"/>
                </a:cxn>
                <a:cxn ang="0">
                  <a:pos x="24" y="20"/>
                </a:cxn>
                <a:cxn ang="0">
                  <a:pos x="24" y="15"/>
                </a:cxn>
                <a:cxn ang="0">
                  <a:pos x="15" y="15"/>
                </a:cxn>
                <a:cxn ang="0">
                  <a:pos x="0" y="49"/>
                </a:cxn>
                <a:cxn ang="0">
                  <a:pos x="24" y="49"/>
                </a:cxn>
                <a:cxn ang="0">
                  <a:pos x="37" y="56"/>
                </a:cxn>
                <a:cxn ang="0">
                  <a:pos x="37" y="56"/>
                </a:cxn>
                <a:cxn ang="0">
                  <a:pos x="37" y="56"/>
                </a:cxn>
              </a:cxnLst>
              <a:rect l="0" t="0" r="r" b="b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29" name="Freeform 204"/>
            <p:cNvSpPr>
              <a:spLocks/>
            </p:cNvSpPr>
            <p:nvPr userDrawn="1"/>
          </p:nvSpPr>
          <p:spPr bwMode="auto">
            <a:xfrm>
              <a:off x="4384396" y="3406447"/>
              <a:ext cx="88011" cy="61199"/>
            </a:xfrm>
            <a:custGeom>
              <a:avLst/>
              <a:gdLst/>
              <a:ahLst/>
              <a:cxnLst>
                <a:cxn ang="0">
                  <a:pos x="38" y="37"/>
                </a:cxn>
                <a:cxn ang="0">
                  <a:pos x="30" y="37"/>
                </a:cxn>
                <a:cxn ang="0">
                  <a:pos x="30" y="30"/>
                </a:cxn>
                <a:cxn ang="0">
                  <a:pos x="22" y="30"/>
                </a:cxn>
                <a:cxn ang="0">
                  <a:pos x="2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50" y="8"/>
                </a:cxn>
                <a:cxn ang="0">
                  <a:pos x="50" y="30"/>
                </a:cxn>
                <a:cxn ang="0">
                  <a:pos x="38" y="30"/>
                </a:cxn>
                <a:cxn ang="0">
                  <a:pos x="38" y="37"/>
                </a:cxn>
                <a:cxn ang="0">
                  <a:pos x="38" y="37"/>
                </a:cxn>
                <a:cxn ang="0">
                  <a:pos x="38" y="37"/>
                </a:cxn>
              </a:cxnLst>
              <a:rect l="0" t="0" r="r" b="b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0" name="Freeform 205"/>
            <p:cNvSpPr>
              <a:spLocks/>
            </p:cNvSpPr>
            <p:nvPr userDrawn="1"/>
          </p:nvSpPr>
          <p:spPr bwMode="auto">
            <a:xfrm>
              <a:off x="4658990" y="3259237"/>
              <a:ext cx="223548" cy="228257"/>
            </a:xfrm>
            <a:custGeom>
              <a:avLst/>
              <a:gdLst/>
              <a:ahLst/>
              <a:cxnLst>
                <a:cxn ang="0">
                  <a:pos x="115" y="138"/>
                </a:cxn>
                <a:cxn ang="0">
                  <a:pos x="127" y="106"/>
                </a:cxn>
                <a:cxn ang="0">
                  <a:pos x="120" y="60"/>
                </a:cxn>
                <a:cxn ang="0">
                  <a:pos x="127" y="47"/>
                </a:cxn>
                <a:cxn ang="0">
                  <a:pos x="115" y="15"/>
                </a:cxn>
                <a:cxn ang="0">
                  <a:pos x="94" y="15"/>
                </a:cxn>
                <a:cxn ang="0">
                  <a:pos x="72" y="7"/>
                </a:cxn>
                <a:cxn ang="0">
                  <a:pos x="72" y="15"/>
                </a:cxn>
                <a:cxn ang="0">
                  <a:pos x="57" y="15"/>
                </a:cxn>
                <a:cxn ang="0">
                  <a:pos x="48" y="0"/>
                </a:cxn>
                <a:cxn ang="0">
                  <a:pos x="0" y="25"/>
                </a:cxn>
                <a:cxn ang="0">
                  <a:pos x="8" y="91"/>
                </a:cxn>
                <a:cxn ang="0">
                  <a:pos x="35" y="106"/>
                </a:cxn>
                <a:cxn ang="0">
                  <a:pos x="42" y="106"/>
                </a:cxn>
                <a:cxn ang="0">
                  <a:pos x="57" y="128"/>
                </a:cxn>
                <a:cxn ang="0">
                  <a:pos x="72" y="128"/>
                </a:cxn>
                <a:cxn ang="0">
                  <a:pos x="78" y="138"/>
                </a:cxn>
                <a:cxn ang="0">
                  <a:pos x="94" y="128"/>
                </a:cxn>
                <a:cxn ang="0">
                  <a:pos x="115" y="138"/>
                </a:cxn>
                <a:cxn ang="0">
                  <a:pos x="115" y="138"/>
                </a:cxn>
                <a:cxn ang="0">
                  <a:pos x="115" y="138"/>
                </a:cxn>
              </a:cxnLst>
              <a:rect l="0" t="0" r="r" b="b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1" name="Freeform 206"/>
            <p:cNvSpPr>
              <a:spLocks/>
            </p:cNvSpPr>
            <p:nvPr userDrawn="1"/>
          </p:nvSpPr>
          <p:spPr bwMode="auto">
            <a:xfrm>
              <a:off x="4468886" y="3259237"/>
              <a:ext cx="200665" cy="289457"/>
            </a:xfrm>
            <a:custGeom>
              <a:avLst/>
              <a:gdLst/>
              <a:ahLst/>
              <a:cxnLst>
                <a:cxn ang="0">
                  <a:pos x="64" y="25"/>
                </a:cxn>
                <a:cxn ang="0">
                  <a:pos x="101" y="7"/>
                </a:cxn>
                <a:cxn ang="0">
                  <a:pos x="101" y="15"/>
                </a:cxn>
                <a:cxn ang="0">
                  <a:pos x="93" y="15"/>
                </a:cxn>
                <a:cxn ang="0">
                  <a:pos x="106" y="25"/>
                </a:cxn>
                <a:cxn ang="0">
                  <a:pos x="114" y="91"/>
                </a:cxn>
                <a:cxn ang="0">
                  <a:pos x="106" y="91"/>
                </a:cxn>
                <a:cxn ang="0">
                  <a:pos x="73" y="107"/>
                </a:cxn>
                <a:cxn ang="0">
                  <a:pos x="84" y="129"/>
                </a:cxn>
                <a:cxn ang="0">
                  <a:pos x="101" y="146"/>
                </a:cxn>
                <a:cxn ang="0">
                  <a:pos x="93" y="151"/>
                </a:cxn>
                <a:cxn ang="0">
                  <a:pos x="93" y="168"/>
                </a:cxn>
                <a:cxn ang="0">
                  <a:pos x="16" y="175"/>
                </a:cxn>
                <a:cxn ang="0">
                  <a:pos x="21" y="146"/>
                </a:cxn>
                <a:cxn ang="0">
                  <a:pos x="0" y="129"/>
                </a:cxn>
                <a:cxn ang="0">
                  <a:pos x="0" y="67"/>
                </a:cxn>
                <a:cxn ang="0">
                  <a:pos x="9" y="60"/>
                </a:cxn>
                <a:cxn ang="0">
                  <a:pos x="16" y="39"/>
                </a:cxn>
                <a:cxn ang="0">
                  <a:pos x="31" y="39"/>
                </a:cxn>
                <a:cxn ang="0">
                  <a:pos x="42" y="15"/>
                </a:cxn>
                <a:cxn ang="0">
                  <a:pos x="31" y="15"/>
                </a:cxn>
                <a:cxn ang="0">
                  <a:pos x="42" y="7"/>
                </a:cxn>
                <a:cxn ang="0">
                  <a:pos x="31" y="0"/>
                </a:cxn>
                <a:cxn ang="0">
                  <a:pos x="51" y="0"/>
                </a:cxn>
                <a:cxn ang="0">
                  <a:pos x="51" y="7"/>
                </a:cxn>
                <a:cxn ang="0">
                  <a:pos x="64" y="15"/>
                </a:cxn>
                <a:cxn ang="0">
                  <a:pos x="57" y="25"/>
                </a:cxn>
                <a:cxn ang="0">
                  <a:pos x="64" y="25"/>
                </a:cxn>
                <a:cxn ang="0">
                  <a:pos x="64" y="25"/>
                </a:cxn>
              </a:cxnLst>
              <a:rect l="0" t="0" r="r" b="b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2" name="Freeform 208"/>
            <p:cNvSpPr>
              <a:spLocks/>
            </p:cNvSpPr>
            <p:nvPr userDrawn="1"/>
          </p:nvSpPr>
          <p:spPr bwMode="auto">
            <a:xfrm>
              <a:off x="4542816" y="3487495"/>
              <a:ext cx="177782" cy="8601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5" y="37"/>
                </a:cxn>
                <a:cxn ang="0">
                  <a:pos x="51" y="27"/>
                </a:cxn>
                <a:cxn ang="0">
                  <a:pos x="51" y="13"/>
                </a:cxn>
                <a:cxn ang="0">
                  <a:pos x="59" y="6"/>
                </a:cxn>
                <a:cxn ang="0">
                  <a:pos x="72" y="6"/>
                </a:cxn>
                <a:cxn ang="0">
                  <a:pos x="72" y="0"/>
                </a:cxn>
                <a:cxn ang="0">
                  <a:pos x="101" y="6"/>
                </a:cxn>
                <a:cxn ang="0">
                  <a:pos x="101" y="27"/>
                </a:cxn>
                <a:cxn ang="0">
                  <a:pos x="92" y="43"/>
                </a:cxn>
                <a:cxn ang="0">
                  <a:pos x="59" y="52"/>
                </a:cxn>
                <a:cxn ang="0">
                  <a:pos x="42" y="43"/>
                </a:cxn>
                <a:cxn ang="0">
                  <a:pos x="10" y="43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3" name="Freeform 209"/>
            <p:cNvSpPr>
              <a:spLocks/>
            </p:cNvSpPr>
            <p:nvPr userDrawn="1"/>
          </p:nvSpPr>
          <p:spPr bwMode="auto">
            <a:xfrm>
              <a:off x="4204854" y="3406447"/>
              <a:ext cx="302758" cy="305997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87" y="8"/>
                </a:cxn>
                <a:cxn ang="0">
                  <a:pos x="87" y="32"/>
                </a:cxn>
                <a:cxn ang="0">
                  <a:pos x="58" y="47"/>
                </a:cxn>
                <a:cxn ang="0">
                  <a:pos x="52" y="47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45" y="54"/>
                </a:cxn>
                <a:cxn ang="0">
                  <a:pos x="30" y="62"/>
                </a:cxn>
                <a:cxn ang="0">
                  <a:pos x="30" y="54"/>
                </a:cxn>
                <a:cxn ang="0">
                  <a:pos x="0" y="62"/>
                </a:cxn>
                <a:cxn ang="0">
                  <a:pos x="0" y="76"/>
                </a:cxn>
                <a:cxn ang="0">
                  <a:pos x="37" y="84"/>
                </a:cxn>
                <a:cxn ang="0">
                  <a:pos x="52" y="106"/>
                </a:cxn>
                <a:cxn ang="0">
                  <a:pos x="45" y="168"/>
                </a:cxn>
                <a:cxn ang="0">
                  <a:pos x="58" y="178"/>
                </a:cxn>
                <a:cxn ang="0">
                  <a:pos x="102" y="185"/>
                </a:cxn>
                <a:cxn ang="0">
                  <a:pos x="102" y="178"/>
                </a:cxn>
                <a:cxn ang="0">
                  <a:pos x="124" y="168"/>
                </a:cxn>
                <a:cxn ang="0">
                  <a:pos x="150" y="178"/>
                </a:cxn>
                <a:cxn ang="0">
                  <a:pos x="161" y="178"/>
                </a:cxn>
                <a:cxn ang="0">
                  <a:pos x="166" y="160"/>
                </a:cxn>
                <a:cxn ang="0">
                  <a:pos x="161" y="138"/>
                </a:cxn>
                <a:cxn ang="0">
                  <a:pos x="161" y="101"/>
                </a:cxn>
                <a:cxn ang="0">
                  <a:pos x="150" y="106"/>
                </a:cxn>
                <a:cxn ang="0">
                  <a:pos x="150" y="101"/>
                </a:cxn>
                <a:cxn ang="0">
                  <a:pos x="161" y="84"/>
                </a:cxn>
                <a:cxn ang="0">
                  <a:pos x="166" y="84"/>
                </a:cxn>
                <a:cxn ang="0">
                  <a:pos x="172" y="54"/>
                </a:cxn>
                <a:cxn ang="0">
                  <a:pos x="150" y="39"/>
                </a:cxn>
                <a:cxn ang="0">
                  <a:pos x="130" y="39"/>
                </a:cxn>
                <a:cxn ang="0">
                  <a:pos x="130" y="32"/>
                </a:cxn>
                <a:cxn ang="0">
                  <a:pos x="124" y="32"/>
                </a:cxn>
                <a:cxn ang="0">
                  <a:pos x="124" y="15"/>
                </a:cxn>
                <a:cxn ang="0">
                  <a:pos x="102" y="8"/>
                </a:cxn>
                <a:cxn ang="0">
                  <a:pos x="102" y="0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4" name="Freeform 210"/>
            <p:cNvSpPr>
              <a:spLocks/>
            </p:cNvSpPr>
            <p:nvPr userDrawn="1"/>
          </p:nvSpPr>
          <p:spPr bwMode="auto">
            <a:xfrm>
              <a:off x="4104521" y="3662823"/>
              <a:ext cx="279875" cy="246452"/>
            </a:xfrm>
            <a:custGeom>
              <a:avLst/>
              <a:gdLst/>
              <a:ahLst/>
              <a:cxnLst>
                <a:cxn ang="0">
                  <a:pos x="8" y="42"/>
                </a:cxn>
                <a:cxn ang="0">
                  <a:pos x="43" y="42"/>
                </a:cxn>
                <a:cxn ang="0">
                  <a:pos x="43" y="48"/>
                </a:cxn>
                <a:cxn ang="0">
                  <a:pos x="30" y="57"/>
                </a:cxn>
                <a:cxn ang="0">
                  <a:pos x="30" y="79"/>
                </a:cxn>
                <a:cxn ang="0">
                  <a:pos x="23" y="87"/>
                </a:cxn>
                <a:cxn ang="0">
                  <a:pos x="30" y="117"/>
                </a:cxn>
                <a:cxn ang="0">
                  <a:pos x="23" y="136"/>
                </a:cxn>
                <a:cxn ang="0">
                  <a:pos x="52" y="149"/>
                </a:cxn>
                <a:cxn ang="0">
                  <a:pos x="57" y="141"/>
                </a:cxn>
                <a:cxn ang="0">
                  <a:pos x="94" y="141"/>
                </a:cxn>
                <a:cxn ang="0">
                  <a:pos x="129" y="102"/>
                </a:cxn>
                <a:cxn ang="0">
                  <a:pos x="115" y="87"/>
                </a:cxn>
                <a:cxn ang="0">
                  <a:pos x="135" y="57"/>
                </a:cxn>
                <a:cxn ang="0">
                  <a:pos x="159" y="42"/>
                </a:cxn>
                <a:cxn ang="0">
                  <a:pos x="159" y="25"/>
                </a:cxn>
                <a:cxn ang="0">
                  <a:pos x="115" y="18"/>
                </a:cxn>
                <a:cxn ang="0">
                  <a:pos x="100" y="10"/>
                </a:cxn>
                <a:cxn ang="0">
                  <a:pos x="15" y="0"/>
                </a:cxn>
                <a:cxn ang="0">
                  <a:pos x="8" y="10"/>
                </a:cxn>
                <a:cxn ang="0">
                  <a:pos x="0" y="10"/>
                </a:cxn>
                <a:cxn ang="0">
                  <a:pos x="0" y="18"/>
                </a:cxn>
                <a:cxn ang="0">
                  <a:pos x="8" y="42"/>
                </a:cxn>
                <a:cxn ang="0">
                  <a:pos x="8" y="42"/>
                </a:cxn>
                <a:cxn ang="0">
                  <a:pos x="8" y="42"/>
                </a:cxn>
              </a:cxnLst>
              <a:rect l="0" t="0" r="r" b="b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5" name="Freeform 211"/>
            <p:cNvSpPr>
              <a:spLocks/>
            </p:cNvSpPr>
            <p:nvPr userDrawn="1"/>
          </p:nvSpPr>
          <p:spPr bwMode="auto">
            <a:xfrm>
              <a:off x="4104521" y="3732292"/>
              <a:ext cx="79210" cy="155480"/>
            </a:xfrm>
            <a:custGeom>
              <a:avLst/>
              <a:gdLst/>
              <a:ahLst/>
              <a:cxnLst>
                <a:cxn ang="0">
                  <a:pos x="23" y="94"/>
                </a:cxn>
                <a:cxn ang="0">
                  <a:pos x="28" y="77"/>
                </a:cxn>
                <a:cxn ang="0">
                  <a:pos x="23" y="47"/>
                </a:cxn>
                <a:cxn ang="0">
                  <a:pos x="28" y="40"/>
                </a:cxn>
                <a:cxn ang="0">
                  <a:pos x="28" y="18"/>
                </a:cxn>
                <a:cxn ang="0">
                  <a:pos x="45" y="8"/>
                </a:cxn>
                <a:cxn ang="0">
                  <a:pos x="45" y="0"/>
                </a:cxn>
                <a:cxn ang="0">
                  <a:pos x="8" y="0"/>
                </a:cxn>
                <a:cxn ang="0">
                  <a:pos x="0" y="64"/>
                </a:cxn>
                <a:cxn ang="0">
                  <a:pos x="8" y="64"/>
                </a:cxn>
                <a:cxn ang="0">
                  <a:pos x="0" y="94"/>
                </a:cxn>
                <a:cxn ang="0">
                  <a:pos x="23" y="94"/>
                </a:cxn>
                <a:cxn ang="0">
                  <a:pos x="23" y="94"/>
                </a:cxn>
              </a:cxnLst>
              <a:rect l="0" t="0" r="r" b="b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6" name="Freeform 212"/>
            <p:cNvSpPr>
              <a:spLocks/>
            </p:cNvSpPr>
            <p:nvPr userDrawn="1"/>
          </p:nvSpPr>
          <p:spPr bwMode="auto">
            <a:xfrm>
              <a:off x="4484728" y="3556964"/>
              <a:ext cx="274594" cy="310959"/>
            </a:xfrm>
            <a:custGeom>
              <a:avLst/>
              <a:gdLst/>
              <a:ahLst/>
              <a:cxnLst>
                <a:cxn ang="0">
                  <a:pos x="7" y="69"/>
                </a:cxn>
                <a:cxn ang="0">
                  <a:pos x="22" y="59"/>
                </a:cxn>
                <a:cxn ang="0">
                  <a:pos x="43" y="69"/>
                </a:cxn>
                <a:cxn ang="0">
                  <a:pos x="57" y="91"/>
                </a:cxn>
                <a:cxn ang="0">
                  <a:pos x="65" y="91"/>
                </a:cxn>
                <a:cxn ang="0">
                  <a:pos x="77" y="112"/>
                </a:cxn>
                <a:cxn ang="0">
                  <a:pos x="92" y="122"/>
                </a:cxn>
                <a:cxn ang="0">
                  <a:pos x="107" y="144"/>
                </a:cxn>
                <a:cxn ang="0">
                  <a:pos x="122" y="144"/>
                </a:cxn>
                <a:cxn ang="0">
                  <a:pos x="120" y="165"/>
                </a:cxn>
                <a:cxn ang="0">
                  <a:pos x="111" y="188"/>
                </a:cxn>
                <a:cxn ang="0">
                  <a:pos x="129" y="181"/>
                </a:cxn>
                <a:cxn ang="0">
                  <a:pos x="136" y="166"/>
                </a:cxn>
                <a:cxn ang="0">
                  <a:pos x="136" y="129"/>
                </a:cxn>
                <a:cxn ang="0">
                  <a:pos x="147" y="151"/>
                </a:cxn>
                <a:cxn ang="0">
                  <a:pos x="156" y="144"/>
                </a:cxn>
                <a:cxn ang="0">
                  <a:pos x="122" y="112"/>
                </a:cxn>
                <a:cxn ang="0">
                  <a:pos x="129" y="106"/>
                </a:cxn>
                <a:cxn ang="0">
                  <a:pos x="122" y="106"/>
                </a:cxn>
                <a:cxn ang="0">
                  <a:pos x="99" y="91"/>
                </a:cxn>
                <a:cxn ang="0">
                  <a:pos x="92" y="77"/>
                </a:cxn>
                <a:cxn ang="0">
                  <a:pos x="77" y="59"/>
                </a:cxn>
                <a:cxn ang="0">
                  <a:pos x="77" y="30"/>
                </a:cxn>
                <a:cxn ang="0">
                  <a:pos x="92" y="30"/>
                </a:cxn>
                <a:cxn ang="0">
                  <a:pos x="92" y="8"/>
                </a:cxn>
                <a:cxn ang="0">
                  <a:pos x="77" y="0"/>
                </a:cxn>
                <a:cxn ang="0">
                  <a:pos x="50" y="0"/>
                </a:cxn>
                <a:cxn ang="0">
                  <a:pos x="43" y="15"/>
                </a:cxn>
                <a:cxn ang="0">
                  <a:pos x="35" y="8"/>
                </a:cxn>
                <a:cxn ang="0">
                  <a:pos x="35" y="15"/>
                </a:cxn>
                <a:cxn ang="0">
                  <a:pos x="22" y="15"/>
                </a:cxn>
                <a:cxn ang="0">
                  <a:pos x="7" y="30"/>
                </a:cxn>
                <a:cxn ang="0">
                  <a:pos x="0" y="30"/>
                </a:cxn>
                <a:cxn ang="0">
                  <a:pos x="0" y="47"/>
                </a:cxn>
                <a:cxn ang="0">
                  <a:pos x="7" y="69"/>
                </a:cxn>
                <a:cxn ang="0">
                  <a:pos x="7" y="69"/>
                </a:cxn>
                <a:cxn ang="0">
                  <a:pos x="7" y="69"/>
                </a:cxn>
              </a:cxnLst>
              <a:rect l="0" t="0" r="r" b="b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7" name="Freeform 213"/>
            <p:cNvSpPr>
              <a:spLocks/>
            </p:cNvSpPr>
            <p:nvPr userDrawn="1"/>
          </p:nvSpPr>
          <p:spPr bwMode="auto">
            <a:xfrm>
              <a:off x="4794527" y="3505689"/>
              <a:ext cx="228829" cy="178636"/>
            </a:xfrm>
            <a:custGeom>
              <a:avLst/>
              <a:gdLst/>
              <a:ahLst/>
              <a:cxnLst>
                <a:cxn ang="0">
                  <a:pos x="15" y="79"/>
                </a:cxn>
                <a:cxn ang="0">
                  <a:pos x="38" y="79"/>
                </a:cxn>
                <a:cxn ang="0">
                  <a:pos x="38" y="93"/>
                </a:cxn>
                <a:cxn ang="0">
                  <a:pos x="43" y="100"/>
                </a:cxn>
                <a:cxn ang="0">
                  <a:pos x="50" y="100"/>
                </a:cxn>
                <a:cxn ang="0">
                  <a:pos x="80" y="108"/>
                </a:cxn>
                <a:cxn ang="0">
                  <a:pos x="92" y="93"/>
                </a:cxn>
                <a:cxn ang="0">
                  <a:pos x="114" y="100"/>
                </a:cxn>
                <a:cxn ang="0">
                  <a:pos x="114" y="93"/>
                </a:cxn>
                <a:cxn ang="0">
                  <a:pos x="130" y="79"/>
                </a:cxn>
                <a:cxn ang="0">
                  <a:pos x="130" y="71"/>
                </a:cxn>
                <a:cxn ang="0">
                  <a:pos x="107" y="71"/>
                </a:cxn>
                <a:cxn ang="0">
                  <a:pos x="107" y="31"/>
                </a:cxn>
                <a:cxn ang="0">
                  <a:pos x="92" y="0"/>
                </a:cxn>
                <a:cxn ang="0">
                  <a:pos x="85" y="0"/>
                </a:cxn>
                <a:cxn ang="0">
                  <a:pos x="63" y="17"/>
                </a:cxn>
                <a:cxn ang="0">
                  <a:pos x="23" y="17"/>
                </a:cxn>
                <a:cxn ang="0">
                  <a:pos x="15" y="48"/>
                </a:cxn>
                <a:cxn ang="0">
                  <a:pos x="0" y="48"/>
                </a:cxn>
                <a:cxn ang="0">
                  <a:pos x="15" y="79"/>
                </a:cxn>
                <a:cxn ang="0">
                  <a:pos x="15" y="79"/>
                </a:cxn>
                <a:cxn ang="0">
                  <a:pos x="15" y="79"/>
                </a:cxn>
              </a:cxnLst>
              <a:rect l="0" t="0" r="r" b="b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8" name="Freeform 214"/>
            <p:cNvSpPr>
              <a:spLocks/>
            </p:cNvSpPr>
            <p:nvPr userDrawn="1"/>
          </p:nvSpPr>
          <p:spPr bwMode="auto">
            <a:xfrm>
              <a:off x="4794527" y="3742217"/>
              <a:ext cx="149619" cy="122399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42" y="0"/>
                </a:cxn>
                <a:cxn ang="0">
                  <a:pos x="57" y="0"/>
                </a:cxn>
                <a:cxn ang="0">
                  <a:pos x="80" y="10"/>
                </a:cxn>
                <a:cxn ang="0">
                  <a:pos x="85" y="0"/>
                </a:cxn>
                <a:cxn ang="0">
                  <a:pos x="80" y="17"/>
                </a:cxn>
                <a:cxn ang="0">
                  <a:pos x="57" y="10"/>
                </a:cxn>
                <a:cxn ang="0">
                  <a:pos x="48" y="17"/>
                </a:cxn>
                <a:cxn ang="0">
                  <a:pos x="48" y="32"/>
                </a:cxn>
                <a:cxn ang="0">
                  <a:pos x="42" y="32"/>
                </a:cxn>
                <a:cxn ang="0">
                  <a:pos x="37" y="17"/>
                </a:cxn>
                <a:cxn ang="0">
                  <a:pos x="37" y="32"/>
                </a:cxn>
                <a:cxn ang="0">
                  <a:pos x="42" y="46"/>
                </a:cxn>
                <a:cxn ang="0">
                  <a:pos x="57" y="68"/>
                </a:cxn>
                <a:cxn ang="0">
                  <a:pos x="48" y="68"/>
                </a:cxn>
                <a:cxn ang="0">
                  <a:pos x="48" y="74"/>
                </a:cxn>
                <a:cxn ang="0">
                  <a:pos x="37" y="68"/>
                </a:cxn>
                <a:cxn ang="0">
                  <a:pos x="15" y="68"/>
                </a:cxn>
                <a:cxn ang="0">
                  <a:pos x="0" y="39"/>
                </a:cxn>
                <a:cxn ang="0">
                  <a:pos x="15" y="17"/>
                </a:cxn>
                <a:cxn ang="0">
                  <a:pos x="15" y="10"/>
                </a:cxn>
                <a:cxn ang="0">
                  <a:pos x="15" y="10"/>
                </a:cxn>
                <a:cxn ang="0">
                  <a:pos x="15" y="10"/>
                </a:cxn>
              </a:cxnLst>
              <a:rect l="0" t="0" r="r" b="b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39" name="Freeform 215"/>
            <p:cNvSpPr>
              <a:spLocks/>
            </p:cNvSpPr>
            <p:nvPr userDrawn="1"/>
          </p:nvSpPr>
          <p:spPr bwMode="auto">
            <a:xfrm>
              <a:off x="4578020" y="3222848"/>
              <a:ext cx="45766" cy="3969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6" y="0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0" name="Freeform 216"/>
            <p:cNvSpPr>
              <a:spLocks/>
            </p:cNvSpPr>
            <p:nvPr userDrawn="1"/>
          </p:nvSpPr>
          <p:spPr bwMode="auto">
            <a:xfrm>
              <a:off x="4578020" y="3262545"/>
              <a:ext cx="45766" cy="46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1" name="Freeform 217"/>
            <p:cNvSpPr>
              <a:spLocks/>
            </p:cNvSpPr>
            <p:nvPr userDrawn="1"/>
          </p:nvSpPr>
          <p:spPr bwMode="auto">
            <a:xfrm>
              <a:off x="4153807" y="3103757"/>
              <a:ext cx="200665" cy="352310"/>
            </a:xfrm>
            <a:custGeom>
              <a:avLst/>
              <a:gdLst/>
              <a:ahLst/>
              <a:cxnLst>
                <a:cxn ang="0">
                  <a:pos x="24" y="213"/>
                </a:cxn>
                <a:cxn ang="0">
                  <a:pos x="29" y="198"/>
                </a:cxn>
                <a:cxn ang="0">
                  <a:pos x="44" y="213"/>
                </a:cxn>
                <a:cxn ang="0">
                  <a:pos x="44" y="198"/>
                </a:cxn>
                <a:cxn ang="0">
                  <a:pos x="61" y="191"/>
                </a:cxn>
                <a:cxn ang="0">
                  <a:pos x="67" y="198"/>
                </a:cxn>
                <a:cxn ang="0">
                  <a:pos x="74" y="191"/>
                </a:cxn>
                <a:cxn ang="0">
                  <a:pos x="107" y="191"/>
                </a:cxn>
                <a:cxn ang="0">
                  <a:pos x="114" y="183"/>
                </a:cxn>
                <a:cxn ang="0">
                  <a:pos x="102" y="183"/>
                </a:cxn>
                <a:cxn ang="0">
                  <a:pos x="114" y="154"/>
                </a:cxn>
                <a:cxn ang="0">
                  <a:pos x="107" y="149"/>
                </a:cxn>
                <a:cxn ang="0">
                  <a:pos x="87" y="149"/>
                </a:cxn>
                <a:cxn ang="0">
                  <a:pos x="102" y="141"/>
                </a:cxn>
                <a:cxn ang="0">
                  <a:pos x="102" y="133"/>
                </a:cxn>
                <a:cxn ang="0">
                  <a:pos x="87" y="109"/>
                </a:cxn>
                <a:cxn ang="0">
                  <a:pos x="81" y="102"/>
                </a:cxn>
                <a:cxn ang="0">
                  <a:pos x="67" y="74"/>
                </a:cxn>
                <a:cxn ang="0">
                  <a:pos x="44" y="65"/>
                </a:cxn>
                <a:cxn ang="0">
                  <a:pos x="74" y="30"/>
                </a:cxn>
                <a:cxn ang="0">
                  <a:pos x="67" y="22"/>
                </a:cxn>
                <a:cxn ang="0">
                  <a:pos x="37" y="30"/>
                </a:cxn>
                <a:cxn ang="0">
                  <a:pos x="37" y="13"/>
                </a:cxn>
                <a:cxn ang="0">
                  <a:pos x="61" y="0"/>
                </a:cxn>
                <a:cxn ang="0">
                  <a:pos x="29" y="0"/>
                </a:cxn>
                <a:cxn ang="0">
                  <a:pos x="17" y="30"/>
                </a:cxn>
                <a:cxn ang="0">
                  <a:pos x="0" y="30"/>
                </a:cxn>
                <a:cxn ang="0">
                  <a:pos x="17" y="35"/>
                </a:cxn>
                <a:cxn ang="0">
                  <a:pos x="24" y="35"/>
                </a:cxn>
                <a:cxn ang="0">
                  <a:pos x="17" y="59"/>
                </a:cxn>
                <a:cxn ang="0">
                  <a:pos x="24" y="59"/>
                </a:cxn>
                <a:cxn ang="0">
                  <a:pos x="24" y="65"/>
                </a:cxn>
                <a:cxn ang="0">
                  <a:pos x="17" y="74"/>
                </a:cxn>
                <a:cxn ang="0">
                  <a:pos x="24" y="74"/>
                </a:cxn>
                <a:cxn ang="0">
                  <a:pos x="29" y="82"/>
                </a:cxn>
                <a:cxn ang="0">
                  <a:pos x="24" y="96"/>
                </a:cxn>
                <a:cxn ang="0">
                  <a:pos x="29" y="102"/>
                </a:cxn>
                <a:cxn ang="0">
                  <a:pos x="44" y="96"/>
                </a:cxn>
                <a:cxn ang="0">
                  <a:pos x="44" y="109"/>
                </a:cxn>
                <a:cxn ang="0">
                  <a:pos x="61" y="109"/>
                </a:cxn>
                <a:cxn ang="0">
                  <a:pos x="61" y="133"/>
                </a:cxn>
                <a:cxn ang="0">
                  <a:pos x="29" y="133"/>
                </a:cxn>
                <a:cxn ang="0">
                  <a:pos x="37" y="141"/>
                </a:cxn>
                <a:cxn ang="0">
                  <a:pos x="29" y="149"/>
                </a:cxn>
                <a:cxn ang="0">
                  <a:pos x="37" y="149"/>
                </a:cxn>
                <a:cxn ang="0">
                  <a:pos x="37" y="154"/>
                </a:cxn>
                <a:cxn ang="0">
                  <a:pos x="24" y="161"/>
                </a:cxn>
                <a:cxn ang="0">
                  <a:pos x="29" y="175"/>
                </a:cxn>
                <a:cxn ang="0">
                  <a:pos x="37" y="175"/>
                </a:cxn>
                <a:cxn ang="0">
                  <a:pos x="44" y="183"/>
                </a:cxn>
                <a:cxn ang="0">
                  <a:pos x="61" y="175"/>
                </a:cxn>
                <a:cxn ang="0">
                  <a:pos x="61" y="183"/>
                </a:cxn>
                <a:cxn ang="0">
                  <a:pos x="37" y="183"/>
                </a:cxn>
                <a:cxn ang="0">
                  <a:pos x="24" y="213"/>
                </a:cxn>
                <a:cxn ang="0">
                  <a:pos x="24" y="213"/>
                </a:cxn>
                <a:cxn ang="0">
                  <a:pos x="24" y="213"/>
                </a:cxn>
              </a:cxnLst>
              <a:rect l="0" t="0" r="r" b="b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2" name="Freeform 218"/>
            <p:cNvSpPr>
              <a:spLocks/>
            </p:cNvSpPr>
            <p:nvPr userDrawn="1"/>
          </p:nvSpPr>
          <p:spPr bwMode="auto">
            <a:xfrm>
              <a:off x="4523453" y="3695904"/>
              <a:ext cx="40485" cy="6285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30"/>
                </a:cxn>
                <a:cxn ang="0">
                  <a:pos x="23" y="38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3" name="Freeform 219"/>
            <p:cNvSpPr>
              <a:spLocks/>
            </p:cNvSpPr>
            <p:nvPr userDrawn="1"/>
          </p:nvSpPr>
          <p:spPr bwMode="auto">
            <a:xfrm>
              <a:off x="4507611" y="3758757"/>
              <a:ext cx="51046" cy="727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36"/>
                </a:cxn>
                <a:cxn ang="0">
                  <a:pos x="9" y="44"/>
                </a:cxn>
                <a:cxn ang="0">
                  <a:pos x="20" y="36"/>
                </a:cxn>
                <a:cxn ang="0">
                  <a:pos x="29" y="7"/>
                </a:cxn>
                <a:cxn ang="0">
                  <a:pos x="2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4" name="Freeform 220"/>
            <p:cNvSpPr>
              <a:spLocks/>
            </p:cNvSpPr>
            <p:nvPr userDrawn="1"/>
          </p:nvSpPr>
          <p:spPr bwMode="auto">
            <a:xfrm>
              <a:off x="4614985" y="3856345"/>
              <a:ext cx="79210" cy="479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"/>
                </a:cxn>
                <a:cxn ang="0">
                  <a:pos x="31" y="29"/>
                </a:cxn>
                <a:cxn ang="0">
                  <a:pos x="45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5" name="Freeform 221"/>
            <p:cNvSpPr>
              <a:spLocks/>
            </p:cNvSpPr>
            <p:nvPr userDrawn="1"/>
          </p:nvSpPr>
          <p:spPr bwMode="auto">
            <a:xfrm>
              <a:off x="4817410" y="3856345"/>
              <a:ext cx="52807" cy="47967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7" y="9"/>
                </a:cxn>
                <a:cxn ang="0">
                  <a:pos x="7" y="29"/>
                </a:cxn>
                <a:cxn ang="0">
                  <a:pos x="30" y="29"/>
                </a:cxn>
                <a:cxn ang="0">
                  <a:pos x="24" y="9"/>
                </a:cxn>
                <a:cxn ang="0">
                  <a:pos x="30" y="20"/>
                </a:cxn>
                <a:cxn ang="0">
                  <a:pos x="30" y="9"/>
                </a:cxn>
                <a:cxn ang="0">
                  <a:pos x="7" y="0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6" name="Freeform 222"/>
            <p:cNvSpPr>
              <a:spLocks/>
            </p:cNvSpPr>
            <p:nvPr userDrawn="1"/>
          </p:nvSpPr>
          <p:spPr bwMode="auto">
            <a:xfrm>
              <a:off x="4370314" y="3795146"/>
              <a:ext cx="36965" cy="4465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8" y="27"/>
                </a:cxn>
                <a:cxn ang="0">
                  <a:pos x="21" y="14"/>
                </a:cxn>
                <a:cxn ang="0">
                  <a:pos x="8" y="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7" name="Freeform 223"/>
            <p:cNvSpPr>
              <a:spLocks/>
            </p:cNvSpPr>
            <p:nvPr userDrawn="1"/>
          </p:nvSpPr>
          <p:spPr bwMode="auto">
            <a:xfrm>
              <a:off x="4782206" y="3712444"/>
              <a:ext cx="47526" cy="94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0"/>
                </a:cxn>
                <a:cxn ang="0">
                  <a:pos x="17" y="13"/>
                </a:cxn>
                <a:cxn ang="0">
                  <a:pos x="17" y="22"/>
                </a:cxn>
                <a:cxn ang="0">
                  <a:pos x="27" y="30"/>
                </a:cxn>
                <a:cxn ang="0">
                  <a:pos x="27" y="35"/>
                </a:cxn>
                <a:cxn ang="0">
                  <a:pos x="8" y="57"/>
                </a:cxn>
                <a:cxn ang="0">
                  <a:pos x="0" y="5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8" name="Freeform 224"/>
            <p:cNvSpPr>
              <a:spLocks/>
            </p:cNvSpPr>
            <p:nvPr userDrawn="1"/>
          </p:nvSpPr>
          <p:spPr bwMode="auto">
            <a:xfrm>
              <a:off x="4859655" y="3656207"/>
              <a:ext cx="137297" cy="102550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78" y="17"/>
                </a:cxn>
                <a:cxn ang="0">
                  <a:pos x="72" y="17"/>
                </a:cxn>
                <a:cxn ang="0">
                  <a:pos x="67" y="32"/>
                </a:cxn>
                <a:cxn ang="0">
                  <a:pos x="72" y="47"/>
                </a:cxn>
                <a:cxn ang="0">
                  <a:pos x="57" y="47"/>
                </a:cxn>
                <a:cxn ang="0">
                  <a:pos x="45" y="62"/>
                </a:cxn>
                <a:cxn ang="0">
                  <a:pos x="21" y="56"/>
                </a:cxn>
                <a:cxn ang="0">
                  <a:pos x="6" y="56"/>
                </a:cxn>
                <a:cxn ang="0">
                  <a:pos x="6" y="47"/>
                </a:cxn>
                <a:cxn ang="0">
                  <a:pos x="0" y="32"/>
                </a:cxn>
                <a:cxn ang="0">
                  <a:pos x="6" y="25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3" y="9"/>
                </a:cxn>
                <a:cxn ang="0">
                  <a:pos x="45" y="17"/>
                </a:cxn>
                <a:cxn ang="0">
                  <a:pos x="57" y="0"/>
                </a:cxn>
                <a:cxn ang="0">
                  <a:pos x="78" y="9"/>
                </a:cxn>
                <a:cxn ang="0">
                  <a:pos x="78" y="9"/>
                </a:cxn>
                <a:cxn ang="0">
                  <a:pos x="78" y="9"/>
                </a:cxn>
              </a:cxnLst>
              <a:rect l="0" t="0" r="r" b="b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49" name="Freeform 225"/>
            <p:cNvSpPr>
              <a:spLocks/>
            </p:cNvSpPr>
            <p:nvPr userDrawn="1"/>
          </p:nvSpPr>
          <p:spPr bwMode="auto">
            <a:xfrm>
              <a:off x="4708276" y="3495765"/>
              <a:ext cx="151379" cy="114129"/>
            </a:xfrm>
            <a:custGeom>
              <a:avLst/>
              <a:gdLst/>
              <a:ahLst/>
              <a:cxnLst>
                <a:cxn ang="0">
                  <a:pos x="29" y="69"/>
                </a:cxn>
                <a:cxn ang="0">
                  <a:pos x="49" y="52"/>
                </a:cxn>
                <a:cxn ang="0">
                  <a:pos x="64" y="52"/>
                </a:cxn>
                <a:cxn ang="0">
                  <a:pos x="71" y="22"/>
                </a:cxn>
                <a:cxn ang="0">
                  <a:pos x="86" y="22"/>
                </a:cxn>
                <a:cxn ang="0">
                  <a:pos x="71" y="6"/>
                </a:cxn>
                <a:cxn ang="0">
                  <a:pos x="55" y="0"/>
                </a:cxn>
                <a:cxn ang="0">
                  <a:pos x="20" y="22"/>
                </a:cxn>
                <a:cxn ang="0">
                  <a:pos x="7" y="22"/>
                </a:cxn>
                <a:cxn ang="0">
                  <a:pos x="0" y="37"/>
                </a:cxn>
                <a:cxn ang="0">
                  <a:pos x="0" y="45"/>
                </a:cxn>
                <a:cxn ang="0">
                  <a:pos x="20" y="69"/>
                </a:cxn>
                <a:cxn ang="0">
                  <a:pos x="29" y="69"/>
                </a:cxn>
                <a:cxn ang="0">
                  <a:pos x="29" y="69"/>
                </a:cxn>
              </a:cxnLst>
              <a:rect l="0" t="0" r="r" b="b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0" name="Freeform 226"/>
            <p:cNvSpPr>
              <a:spLocks/>
            </p:cNvSpPr>
            <p:nvPr userDrawn="1"/>
          </p:nvSpPr>
          <p:spPr bwMode="auto">
            <a:xfrm>
              <a:off x="4641388" y="3573505"/>
              <a:ext cx="140818" cy="138939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58" y="23"/>
                </a:cxn>
                <a:cxn ang="0">
                  <a:pos x="67" y="23"/>
                </a:cxn>
                <a:cxn ang="0">
                  <a:pos x="80" y="30"/>
                </a:cxn>
                <a:cxn ang="0">
                  <a:pos x="80" y="38"/>
                </a:cxn>
                <a:cxn ang="0">
                  <a:pos x="67" y="38"/>
                </a:cxn>
                <a:cxn ang="0">
                  <a:pos x="67" y="30"/>
                </a:cxn>
                <a:cxn ang="0">
                  <a:pos x="45" y="23"/>
                </a:cxn>
                <a:cxn ang="0">
                  <a:pos x="38" y="30"/>
                </a:cxn>
                <a:cxn ang="0">
                  <a:pos x="38" y="23"/>
                </a:cxn>
                <a:cxn ang="0">
                  <a:pos x="30" y="30"/>
                </a:cxn>
                <a:cxn ang="0">
                  <a:pos x="38" y="38"/>
                </a:cxn>
                <a:cxn ang="0">
                  <a:pos x="52" y="69"/>
                </a:cxn>
                <a:cxn ang="0">
                  <a:pos x="58" y="77"/>
                </a:cxn>
                <a:cxn ang="0">
                  <a:pos x="58" y="84"/>
                </a:cxn>
                <a:cxn ang="0">
                  <a:pos x="45" y="69"/>
                </a:cxn>
                <a:cxn ang="0">
                  <a:pos x="38" y="69"/>
                </a:cxn>
                <a:cxn ang="0">
                  <a:pos x="16" y="52"/>
                </a:cxn>
                <a:cxn ang="0">
                  <a:pos x="16" y="30"/>
                </a:cxn>
                <a:cxn ang="0">
                  <a:pos x="8" y="30"/>
                </a:cxn>
                <a:cxn ang="0">
                  <a:pos x="0" y="38"/>
                </a:cxn>
                <a:cxn ang="0">
                  <a:pos x="0" y="23"/>
                </a:cxn>
                <a:cxn ang="0">
                  <a:pos x="16" y="23"/>
                </a:cxn>
                <a:cxn ang="0">
                  <a:pos x="3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1" name="Freeform 227"/>
            <p:cNvSpPr>
              <a:spLocks/>
            </p:cNvSpPr>
            <p:nvPr userDrawn="1"/>
          </p:nvSpPr>
          <p:spPr bwMode="auto">
            <a:xfrm>
              <a:off x="4759323" y="3585083"/>
              <a:ext cx="110894" cy="148864"/>
            </a:xfrm>
            <a:custGeom>
              <a:avLst/>
              <a:gdLst/>
              <a:ahLst/>
              <a:cxnLst>
                <a:cxn ang="0">
                  <a:pos x="13" y="31"/>
                </a:cxn>
                <a:cxn ang="0">
                  <a:pos x="13" y="21"/>
                </a:cxn>
                <a:cxn ang="0">
                  <a:pos x="0" y="15"/>
                </a:cxn>
                <a:cxn ang="0">
                  <a:pos x="20" y="0"/>
                </a:cxn>
                <a:cxn ang="0">
                  <a:pos x="35" y="31"/>
                </a:cxn>
                <a:cxn ang="0">
                  <a:pos x="57" y="31"/>
                </a:cxn>
                <a:cxn ang="0">
                  <a:pos x="57" y="52"/>
                </a:cxn>
                <a:cxn ang="0">
                  <a:pos x="63" y="67"/>
                </a:cxn>
                <a:cxn ang="0">
                  <a:pos x="57" y="75"/>
                </a:cxn>
                <a:cxn ang="0">
                  <a:pos x="35" y="75"/>
                </a:cxn>
                <a:cxn ang="0">
                  <a:pos x="26" y="90"/>
                </a:cxn>
                <a:cxn ang="0">
                  <a:pos x="20" y="75"/>
                </a:cxn>
                <a:cxn ang="0">
                  <a:pos x="20" y="67"/>
                </a:cxn>
                <a:cxn ang="0">
                  <a:pos x="13" y="60"/>
                </a:cxn>
                <a:cxn ang="0">
                  <a:pos x="13" y="31"/>
                </a:cxn>
                <a:cxn ang="0">
                  <a:pos x="13" y="31"/>
                </a:cxn>
                <a:cxn ang="0">
                  <a:pos x="13" y="31"/>
                </a:cxn>
              </a:cxnLst>
              <a:rect l="0" t="0" r="r" b="b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2" name="Freeform 228"/>
            <p:cNvSpPr>
              <a:spLocks/>
            </p:cNvSpPr>
            <p:nvPr userDrawn="1"/>
          </p:nvSpPr>
          <p:spPr bwMode="auto">
            <a:xfrm>
              <a:off x="4808609" y="3712444"/>
              <a:ext cx="61608" cy="46313"/>
            </a:xfrm>
            <a:custGeom>
              <a:avLst/>
              <a:gdLst/>
              <a:ahLst/>
              <a:cxnLst>
                <a:cxn ang="0">
                  <a:pos x="9" y="28"/>
                </a:cxn>
                <a:cxn ang="0">
                  <a:pos x="0" y="20"/>
                </a:cxn>
                <a:cxn ang="0">
                  <a:pos x="0" y="13"/>
                </a:cxn>
                <a:cxn ang="0">
                  <a:pos x="9" y="0"/>
                </a:cxn>
                <a:cxn ang="0">
                  <a:pos x="30" y="0"/>
                </a:cxn>
                <a:cxn ang="0">
                  <a:pos x="35" y="13"/>
                </a:cxn>
                <a:cxn ang="0">
                  <a:pos x="35" y="20"/>
                </a:cxn>
                <a:cxn ang="0">
                  <a:pos x="9" y="28"/>
                </a:cxn>
                <a:cxn ang="0">
                  <a:pos x="9" y="28"/>
                </a:cxn>
                <a:cxn ang="0">
                  <a:pos x="9" y="28"/>
                </a:cxn>
              </a:cxnLst>
              <a:rect l="0" t="0" r="r" b="b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3" name="Freeform 229"/>
            <p:cNvSpPr>
              <a:spLocks/>
            </p:cNvSpPr>
            <p:nvPr userDrawn="1"/>
          </p:nvSpPr>
          <p:spPr bwMode="auto">
            <a:xfrm>
              <a:off x="4694195" y="3606585"/>
              <a:ext cx="88011" cy="86010"/>
            </a:xfrm>
            <a:custGeom>
              <a:avLst/>
              <a:gdLst/>
              <a:ahLst/>
              <a:cxnLst>
                <a:cxn ang="0">
                  <a:pos x="10" y="17"/>
                </a:cxn>
                <a:cxn ang="0">
                  <a:pos x="22" y="45"/>
                </a:cxn>
                <a:cxn ang="0">
                  <a:pos x="28" y="52"/>
                </a:cxn>
                <a:cxn ang="0">
                  <a:pos x="37" y="45"/>
                </a:cxn>
                <a:cxn ang="0">
                  <a:pos x="50" y="45"/>
                </a:cxn>
                <a:cxn ang="0">
                  <a:pos x="50" y="17"/>
                </a:cxn>
                <a:cxn ang="0">
                  <a:pos x="37" y="17"/>
                </a:cxn>
                <a:cxn ang="0">
                  <a:pos x="37" y="8"/>
                </a:cxn>
                <a:cxn ang="0">
                  <a:pos x="15" y="0"/>
                </a:cxn>
                <a:cxn ang="0">
                  <a:pos x="10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10" y="17"/>
                </a:cxn>
              </a:cxnLst>
              <a:rect l="0" t="0" r="r" b="b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4" name="Freeform 230"/>
            <p:cNvSpPr>
              <a:spLocks/>
            </p:cNvSpPr>
            <p:nvPr userDrawn="1"/>
          </p:nvSpPr>
          <p:spPr bwMode="auto">
            <a:xfrm>
              <a:off x="4602663" y="3409755"/>
              <a:ext cx="156660" cy="86010"/>
            </a:xfrm>
            <a:custGeom>
              <a:avLst/>
              <a:gdLst/>
              <a:ahLst/>
              <a:cxnLst>
                <a:cxn ang="0">
                  <a:pos x="89" y="37"/>
                </a:cxn>
                <a:cxn ang="0">
                  <a:pos x="75" y="15"/>
                </a:cxn>
                <a:cxn ang="0">
                  <a:pos x="69" y="15"/>
                </a:cxn>
                <a:cxn ang="0">
                  <a:pos x="42" y="0"/>
                </a:cxn>
                <a:cxn ang="0">
                  <a:pos x="32" y="0"/>
                </a:cxn>
                <a:cxn ang="0">
                  <a:pos x="20" y="8"/>
                </a:cxn>
                <a:cxn ang="0">
                  <a:pos x="0" y="15"/>
                </a:cxn>
                <a:cxn ang="0">
                  <a:pos x="12" y="37"/>
                </a:cxn>
                <a:cxn ang="0">
                  <a:pos x="27" y="52"/>
                </a:cxn>
                <a:cxn ang="0">
                  <a:pos x="42" y="52"/>
                </a:cxn>
                <a:cxn ang="0">
                  <a:pos x="42" y="45"/>
                </a:cxn>
                <a:cxn ang="0">
                  <a:pos x="69" y="52"/>
                </a:cxn>
                <a:cxn ang="0">
                  <a:pos x="89" y="37"/>
                </a:cxn>
                <a:cxn ang="0">
                  <a:pos x="89" y="37"/>
                </a:cxn>
                <a:cxn ang="0">
                  <a:pos x="89" y="37"/>
                </a:cxn>
              </a:cxnLst>
              <a:rect l="0" t="0" r="r" b="b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5" name="Freeform 231"/>
            <p:cNvSpPr>
              <a:spLocks/>
            </p:cNvSpPr>
            <p:nvPr userDrawn="1"/>
          </p:nvSpPr>
          <p:spPr bwMode="auto">
            <a:xfrm>
              <a:off x="4720598" y="3467646"/>
              <a:ext cx="139057" cy="66162"/>
            </a:xfrm>
            <a:custGeom>
              <a:avLst/>
              <a:gdLst/>
              <a:ahLst/>
              <a:cxnLst>
                <a:cxn ang="0">
                  <a:pos x="79" y="10"/>
                </a:cxn>
                <a:cxn ang="0">
                  <a:pos x="57" y="0"/>
                </a:cxn>
                <a:cxn ang="0">
                  <a:pos x="42" y="10"/>
                </a:cxn>
                <a:cxn ang="0">
                  <a:pos x="35" y="0"/>
                </a:cxn>
                <a:cxn ang="0">
                  <a:pos x="22" y="0"/>
                </a:cxn>
                <a:cxn ang="0">
                  <a:pos x="0" y="18"/>
                </a:cxn>
                <a:cxn ang="0">
                  <a:pos x="0" y="40"/>
                </a:cxn>
                <a:cxn ang="0">
                  <a:pos x="13" y="40"/>
                </a:cxn>
                <a:cxn ang="0">
                  <a:pos x="48" y="18"/>
                </a:cxn>
                <a:cxn ang="0">
                  <a:pos x="64" y="25"/>
                </a:cxn>
                <a:cxn ang="0">
                  <a:pos x="79" y="10"/>
                </a:cxn>
                <a:cxn ang="0">
                  <a:pos x="79" y="10"/>
                </a:cxn>
                <a:cxn ang="0">
                  <a:pos x="79" y="10"/>
                </a:cxn>
              </a:cxnLst>
              <a:rect l="0" t="0" r="r" b="b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6" name="Freeform 232"/>
            <p:cNvSpPr>
              <a:spLocks/>
            </p:cNvSpPr>
            <p:nvPr userDrawn="1"/>
          </p:nvSpPr>
          <p:spPr bwMode="auto">
            <a:xfrm>
              <a:off x="4472407" y="3548694"/>
              <a:ext cx="100333" cy="61199"/>
            </a:xfrm>
            <a:custGeom>
              <a:avLst/>
              <a:gdLst/>
              <a:ahLst/>
              <a:cxnLst>
                <a:cxn ang="0">
                  <a:pos x="14" y="37"/>
                </a:cxn>
                <a:cxn ang="0">
                  <a:pos x="29" y="20"/>
                </a:cxn>
                <a:cxn ang="0">
                  <a:pos x="42" y="20"/>
                </a:cxn>
                <a:cxn ang="0">
                  <a:pos x="42" y="15"/>
                </a:cxn>
                <a:cxn ang="0">
                  <a:pos x="50" y="20"/>
                </a:cxn>
                <a:cxn ang="0">
                  <a:pos x="57" y="6"/>
                </a:cxn>
                <a:cxn ang="0">
                  <a:pos x="50" y="6"/>
                </a:cxn>
                <a:cxn ang="0">
                  <a:pos x="42" y="0"/>
                </a:cxn>
                <a:cxn ang="0">
                  <a:pos x="9" y="0"/>
                </a:cxn>
                <a:cxn ang="0">
                  <a:pos x="0" y="15"/>
                </a:cxn>
                <a:cxn ang="0">
                  <a:pos x="0" y="20"/>
                </a:cxn>
                <a:cxn ang="0">
                  <a:pos x="9" y="15"/>
                </a:cxn>
                <a:cxn ang="0">
                  <a:pos x="9" y="37"/>
                </a:cxn>
                <a:cxn ang="0">
                  <a:pos x="14" y="37"/>
                </a:cxn>
                <a:cxn ang="0">
                  <a:pos x="14" y="37"/>
                </a:cxn>
              </a:cxnLst>
              <a:rect l="0" t="0" r="r" b="b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7" name="Freeform 233"/>
            <p:cNvSpPr>
              <a:spLocks/>
            </p:cNvSpPr>
            <p:nvPr userDrawn="1"/>
          </p:nvSpPr>
          <p:spPr bwMode="auto">
            <a:xfrm>
              <a:off x="4641388" y="3553656"/>
              <a:ext cx="66888" cy="52929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30" y="10"/>
                </a:cxn>
                <a:cxn ang="0">
                  <a:pos x="15" y="32"/>
                </a:cxn>
                <a:cxn ang="0">
                  <a:pos x="0" y="32"/>
                </a:cxn>
                <a:cxn ang="0">
                  <a:pos x="0" y="10"/>
                </a:cxn>
                <a:cxn ang="0">
                  <a:pos x="38" y="0"/>
                </a:cxn>
                <a:cxn ang="0">
                  <a:pos x="38" y="10"/>
                </a:cxn>
                <a:cxn ang="0">
                  <a:pos x="38" y="10"/>
                </a:cxn>
                <a:cxn ang="0">
                  <a:pos x="38" y="10"/>
                </a:cxn>
              </a:cxnLst>
              <a:rect l="0" t="0" r="r" b="b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  <p:sp>
          <p:nvSpPr>
            <p:cNvPr id="458" name="Freeform 234"/>
            <p:cNvSpPr>
              <a:spLocks/>
            </p:cNvSpPr>
            <p:nvPr userDrawn="1"/>
          </p:nvSpPr>
          <p:spPr bwMode="auto">
            <a:xfrm>
              <a:off x="4741720" y="3687633"/>
              <a:ext cx="52807" cy="463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1" y="28"/>
                </a:cxn>
                <a:cxn ang="0">
                  <a:pos x="21" y="13"/>
                </a:cxn>
                <a:cxn ang="0">
                  <a:pos x="30" y="13"/>
                </a:cxn>
                <a:cxn ang="0">
                  <a:pos x="30" y="6"/>
                </a:cxn>
                <a:cxn ang="0">
                  <a:pos x="21" y="0"/>
                </a:cxn>
                <a:cxn ang="0">
                  <a:pos x="8" y="0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de-DE" sz="1799"/>
            </a:p>
          </p:txBody>
        </p:sp>
      </p:grpSp>
    </p:spTree>
    <p:extLst>
      <p:ext uri="{BB962C8B-B14F-4D97-AF65-F5344CB8AC3E}">
        <p14:creationId xmlns:p14="http://schemas.microsoft.com/office/powerpoint/2010/main" val="374844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9" Type="http://schemas.openxmlformats.org/officeDocument/2006/relationships/slideLayout" Target="../slideLayouts/slideLayout91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42" Type="http://schemas.openxmlformats.org/officeDocument/2006/relationships/slideLayout" Target="../slideLayouts/slideLayout94.xml"/><Relationship Id="rId47" Type="http://schemas.openxmlformats.org/officeDocument/2006/relationships/slideLayout" Target="../slideLayouts/slideLayout99.xml"/><Relationship Id="rId50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slideLayout" Target="../slideLayouts/slideLayout90.xml"/><Relationship Id="rId46" Type="http://schemas.openxmlformats.org/officeDocument/2006/relationships/slideLayout" Target="../slideLayouts/slideLayout98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41" Type="http://schemas.openxmlformats.org/officeDocument/2006/relationships/slideLayout" Target="../slideLayouts/slideLayout93.xml"/><Relationship Id="rId54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40" Type="http://schemas.openxmlformats.org/officeDocument/2006/relationships/slideLayout" Target="../slideLayouts/slideLayout92.xml"/><Relationship Id="rId45" Type="http://schemas.openxmlformats.org/officeDocument/2006/relationships/slideLayout" Target="../slideLayouts/slideLayout97.xml"/><Relationship Id="rId53" Type="http://schemas.openxmlformats.org/officeDocument/2006/relationships/theme" Target="../theme/theme2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4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4" Type="http://schemas.openxmlformats.org/officeDocument/2006/relationships/slideLayout" Target="../slideLayouts/slideLayout96.xml"/><Relationship Id="rId52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Relationship Id="rId43" Type="http://schemas.openxmlformats.org/officeDocument/2006/relationships/slideLayout" Target="../slideLayouts/slideLayout95.xml"/><Relationship Id="rId48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60.xml"/><Relationship Id="rId51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000" y="201600"/>
            <a:ext cx="8285755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2" name="Rechteck 31"/>
          <p:cNvSpPr/>
          <p:nvPr/>
        </p:nvSpPr>
        <p:spPr>
          <a:xfrm>
            <a:off x="0" y="6680447"/>
            <a:ext cx="12192000" cy="201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8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82561" y="6680447"/>
            <a:ext cx="463364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342000" y="1461600"/>
            <a:ext cx="11503925" cy="49827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marL="720000" marR="0" lvl="5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Sechste Ebene</a:t>
            </a:r>
          </a:p>
          <a:p>
            <a:pPr marL="720000" marR="0" lvl="6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Siebte Ebene</a:t>
            </a:r>
          </a:p>
          <a:p>
            <a:pPr marL="720000" marR="0" lvl="7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Achte Ebene</a:t>
            </a:r>
          </a:p>
          <a:p>
            <a:pPr marL="720000" marR="0" lvl="8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Neunte Ebene</a:t>
            </a:r>
          </a:p>
        </p:txBody>
      </p:sp>
      <p:sp>
        <p:nvSpPr>
          <p:cNvPr id="47" name="Text Box 7"/>
          <p:cNvSpPr txBox="1">
            <a:spLocks noChangeArrowheads="1"/>
          </p:cNvSpPr>
          <p:nvPr userDrawn="1"/>
        </p:nvSpPr>
        <p:spPr bwMode="auto">
          <a:xfrm>
            <a:off x="342000" y="6680447"/>
            <a:ext cx="4356484" cy="2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0"/>
          <a:lstStyle/>
          <a:p>
            <a:pPr>
              <a:spcBef>
                <a:spcPts val="0"/>
              </a:spcBef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Messe München </a:t>
            </a:r>
            <a:r>
              <a:rPr lang="de-DE" sz="1000" b="1" dirty="0">
                <a:solidFill>
                  <a:schemeClr val="bg1"/>
                </a:solidFill>
                <a:latin typeface="+mn-lt"/>
                <a:ea typeface="SimHei"/>
                <a:cs typeface="Arial"/>
              </a:rPr>
              <a:t>| </a:t>
            </a:r>
            <a:r>
              <a:rPr lang="de-DE" sz="1000" b="0" dirty="0" err="1">
                <a:solidFill>
                  <a:schemeClr val="bg1"/>
                </a:solidFill>
                <a:latin typeface="Arial" charset="0"/>
                <a:ea typeface="ＭＳ Ｐゴシック" charset="0"/>
              </a:rPr>
              <a:t>Connecting</a:t>
            </a:r>
            <a:r>
              <a:rPr lang="de-DE" sz="10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Global Competence</a:t>
            </a:r>
            <a:endParaRPr lang="en-US" sz="10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0034"/>
          <a:stretch/>
        </p:blipFill>
        <p:spPr>
          <a:xfrm>
            <a:off x="9685925" y="454687"/>
            <a:ext cx="2160000" cy="5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2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60" r:id="rId13"/>
    <p:sldLayoutId id="2147483861" r:id="rId14"/>
    <p:sldLayoutId id="2147483822" r:id="rId15"/>
    <p:sldLayoutId id="2147483823" r:id="rId16"/>
    <p:sldLayoutId id="2147483824" r:id="rId17"/>
    <p:sldLayoutId id="2147483825" r:id="rId18"/>
    <p:sldLayoutId id="2147483826" r:id="rId19"/>
    <p:sldLayoutId id="2147483827" r:id="rId20"/>
    <p:sldLayoutId id="2147483828" r:id="rId21"/>
    <p:sldLayoutId id="2147483829" r:id="rId22"/>
    <p:sldLayoutId id="2147483830" r:id="rId23"/>
    <p:sldLayoutId id="2147483831" r:id="rId24"/>
    <p:sldLayoutId id="2147483832" r:id="rId25"/>
    <p:sldLayoutId id="2147483833" r:id="rId26"/>
    <p:sldLayoutId id="2147483834" r:id="rId27"/>
    <p:sldLayoutId id="2147483835" r:id="rId28"/>
    <p:sldLayoutId id="2147483836" r:id="rId29"/>
    <p:sldLayoutId id="2147483837" r:id="rId30"/>
    <p:sldLayoutId id="2147483838" r:id="rId31"/>
    <p:sldLayoutId id="2147483839" r:id="rId32"/>
    <p:sldLayoutId id="2147483840" r:id="rId33"/>
    <p:sldLayoutId id="2147483841" r:id="rId34"/>
    <p:sldLayoutId id="2147483842" r:id="rId35"/>
    <p:sldLayoutId id="2147483843" r:id="rId36"/>
    <p:sldLayoutId id="2147483844" r:id="rId37"/>
    <p:sldLayoutId id="2147483845" r:id="rId38"/>
    <p:sldLayoutId id="2147483846" r:id="rId39"/>
    <p:sldLayoutId id="2147483847" r:id="rId40"/>
    <p:sldLayoutId id="2147483848" r:id="rId41"/>
    <p:sldLayoutId id="2147483849" r:id="rId42"/>
    <p:sldLayoutId id="2147483850" r:id="rId43"/>
    <p:sldLayoutId id="2147483851" r:id="rId44"/>
    <p:sldLayoutId id="2147483852" r:id="rId45"/>
    <p:sldLayoutId id="2147483853" r:id="rId46"/>
    <p:sldLayoutId id="2147483854" r:id="rId47"/>
    <p:sldLayoutId id="2147483855" r:id="rId48"/>
    <p:sldLayoutId id="2147483856" r:id="rId49"/>
    <p:sldLayoutId id="2147483858" r:id="rId50"/>
    <p:sldLayoutId id="2147483859" r:id="rId51"/>
    <p:sldLayoutId id="2147483863" r:id="rId52"/>
  </p:sldLayoutIdLst>
  <p:hf hdr="0" ftr="0" dt="0"/>
  <p:txStyles>
    <p:titleStyle>
      <a:lvl1pPr algn="l" defTabSz="914400" rtl="0" eaLnBrk="1" latinLnBrk="0" hangingPunct="1">
        <a:lnSpc>
          <a:spcPts val="2700"/>
        </a:lnSpc>
        <a:spcBef>
          <a:spcPct val="0"/>
        </a:spcBef>
        <a:buNone/>
        <a:defRPr sz="2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None/>
        <a:defRPr lang="de-DE" sz="1600" b="1" kern="1200" dirty="0" smtClean="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None/>
        <a:defRPr lang="de-DE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79388" algn="l" defTabSz="914400" rtl="0" eaLnBrk="1" latinLnBrk="0" hangingPunct="1">
        <a:lnSpc>
          <a:spcPct val="110000"/>
        </a:lnSpc>
        <a:spcBef>
          <a:spcPts val="300"/>
        </a:spcBef>
        <a:buClr>
          <a:schemeClr val="accent4"/>
        </a:buClr>
        <a:buSzPct val="120000"/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10000"/>
        </a:lnSpc>
        <a:spcBef>
          <a:spcPts val="300"/>
        </a:spcBef>
        <a:buClr>
          <a:schemeClr val="accent4"/>
        </a:buClr>
        <a:buSzPct val="120000"/>
        <a:buFont typeface="Wingdings" panose="05000000000000000000" pitchFamily="2" charset="2"/>
        <a:buChar char="§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10000"/>
        </a:lnSpc>
        <a:spcBef>
          <a:spcPts val="300"/>
        </a:spcBef>
        <a:buClr>
          <a:schemeClr val="accent4"/>
        </a:buClr>
        <a:buSzPct val="120000"/>
        <a:buFont typeface="Wingdings" panose="05000000000000000000" pitchFamily="2" charset="2"/>
        <a:buChar char="§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2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C409"/>
        </a:buClr>
        <a:buSzPct val="12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C409"/>
        </a:buClr>
        <a:buSzPct val="12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C409"/>
        </a:buClr>
        <a:buSzPct val="120000"/>
        <a:buFont typeface="Wingdings" panose="05000000000000000000" pitchFamily="2" charset="2"/>
        <a:buNone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marR="0" indent="-180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rgbClr val="AEC409"/>
        </a:buClr>
        <a:buSzPct val="120000"/>
        <a:buFont typeface="Wingdings" panose="05000000000000000000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7469" userDrawn="1">
          <p15:clr>
            <a:srgbClr val="F26B43"/>
          </p15:clr>
        </p15:guide>
        <p15:guide id="1" orient="horz" pos="692" userDrawn="1">
          <p15:clr>
            <a:srgbClr val="F26B43"/>
          </p15:clr>
        </p15:guide>
        <p15:guide id="3" orient="horz" pos="130" userDrawn="1">
          <p15:clr>
            <a:srgbClr val="F26B43"/>
          </p15:clr>
        </p15:guide>
        <p15:guide id="4" orient="horz" pos="91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orient="horz" pos="40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1910" y="201600"/>
            <a:ext cx="8421807" cy="9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2" name="Rechteck 31"/>
          <p:cNvSpPr/>
          <p:nvPr/>
        </p:nvSpPr>
        <p:spPr>
          <a:xfrm>
            <a:off x="0" y="6664894"/>
            <a:ext cx="12192000" cy="20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 sz="1799" dirty="0">
              <a:solidFill>
                <a:schemeClr val="tx2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341911" y="6664894"/>
            <a:ext cx="5808645" cy="20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 anchorCtr="0"/>
          <a:lstStyle/>
          <a:p>
            <a:pPr>
              <a:spcBef>
                <a:spcPts val="0"/>
              </a:spcBef>
              <a:defRPr/>
            </a:pPr>
            <a:r>
              <a:rPr lang="de-DE" sz="1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Messe München </a:t>
            </a:r>
            <a:r>
              <a:rPr lang="de-DE" sz="1000" b="1" dirty="0">
                <a:solidFill>
                  <a:schemeClr val="bg1"/>
                </a:solidFill>
                <a:latin typeface="+mn-lt"/>
                <a:ea typeface="SimHei"/>
                <a:cs typeface="Arial"/>
              </a:rPr>
              <a:t>| </a:t>
            </a:r>
            <a:r>
              <a:rPr lang="de-DE" sz="1000" b="0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Connecting Global Competence</a:t>
            </a:r>
            <a:endParaRPr lang="en-US" sz="1000" b="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65272" y="6664894"/>
            <a:ext cx="463364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fld id="{42CAAD04-FC15-4B5E-AAC2-44C10B0B0F1E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>
          <a:xfrm>
            <a:off x="341909" y="1461600"/>
            <a:ext cx="11517001" cy="498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3987" y="631819"/>
            <a:ext cx="122492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</p:sldLayoutIdLst>
  <p:hf hdr="0" ftr="0" dt="0"/>
  <p:txStyles>
    <p:titleStyle>
      <a:lvl1pPr algn="l" defTabSz="914126" rtl="0" eaLnBrk="1" latinLnBrk="0" hangingPunct="1">
        <a:lnSpc>
          <a:spcPts val="2699"/>
        </a:lnSpc>
        <a:spcBef>
          <a:spcPct val="0"/>
        </a:spcBef>
        <a:buNone/>
        <a:defRPr sz="2199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126" rtl="0" eaLnBrk="1" latinLnBrk="0" hangingPunct="1">
        <a:lnSpc>
          <a:spcPct val="11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None/>
        <a:defRPr lang="de-DE" sz="1600" b="1" kern="1200" dirty="0" smtClean="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0" indent="0" algn="l" defTabSz="914126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None/>
        <a:defRPr lang="de-DE" sz="16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79946" indent="-179334" algn="l" defTabSz="914126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59892" indent="-179946" algn="l" defTabSz="914126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39838" indent="-179946" algn="l" defTabSz="914126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lang="de-DE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5544">
          <p15:clr>
            <a:srgbClr val="F26B43"/>
          </p15:clr>
        </p15:guide>
        <p15:guide id="1" orient="horz" pos="704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118">
          <p15:clr>
            <a:srgbClr val="F26B43"/>
          </p15:clr>
        </p15:guide>
        <p15:guide id="4" orient="horz" pos="918">
          <p15:clr>
            <a:srgbClr val="F26B43"/>
          </p15:clr>
        </p15:guide>
        <p15:guide id="5" orient="horz" pos="40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6.png"/><Relationship Id="rId21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28.jpe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10" Type="http://schemas.openxmlformats.org/officeDocument/2006/relationships/image" Target="../media/image33.jpg"/><Relationship Id="rId19" Type="http://schemas.openxmlformats.org/officeDocument/2006/relationships/image" Target="../media/image4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6.gif"/><Relationship Id="rId22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4.jp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jpe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noProof="0" dirty="0" smtClean="0"/>
              <a:t>Prezentacja targów </a:t>
            </a:r>
            <a:r>
              <a:rPr lang="en-US" noProof="0" dirty="0" smtClean="0"/>
              <a:t>BAU </a:t>
            </a:r>
            <a:r>
              <a:rPr lang="en-US" noProof="0" dirty="0"/>
              <a:t>2019</a:t>
            </a:r>
          </a:p>
        </p:txBody>
      </p:sp>
      <p:sp>
        <p:nvSpPr>
          <p:cNvPr id="7" name="Untertitel 6"/>
          <p:cNvSpPr>
            <a:spLocks noGrp="1"/>
          </p:cNvSpPr>
          <p:nvPr>
            <p:ph type="subTitle" idx="1"/>
          </p:nvPr>
        </p:nvSpPr>
        <p:spPr>
          <a:xfrm>
            <a:off x="342900" y="3419431"/>
            <a:ext cx="4672979" cy="673852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Warszawa, dn. 16.10.2018 r.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475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Przegląd hal targowych: tematy i wystawcy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42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9456" y="260648"/>
            <a:ext cx="7488832" cy="854968"/>
          </a:xfrm>
        </p:spPr>
        <p:txBody>
          <a:bodyPr/>
          <a:lstStyle/>
          <a:p>
            <a:pPr eaLnBrk="1" hangingPunct="1"/>
            <a:r>
              <a:rPr lang="pl-PL" altLang="de-DE" dirty="0" smtClean="0"/>
              <a:t>Dodatkowe </a:t>
            </a:r>
            <a:r>
              <a:rPr lang="de-DE" altLang="de-DE" dirty="0" smtClean="0"/>
              <a:t>20.000 m²</a:t>
            </a:r>
            <a:r>
              <a:rPr lang="pl-PL" altLang="de-DE" dirty="0" smtClean="0"/>
              <a:t> </a:t>
            </a:r>
            <a:r>
              <a:rPr lang="de-DE" altLang="de-DE" dirty="0" smtClean="0"/>
              <a:t>- </a:t>
            </a:r>
            <a:r>
              <a:rPr lang="pl-PL" altLang="de-DE" dirty="0" smtClean="0"/>
              <a:t>dwie nowe hale</a:t>
            </a:r>
            <a:r>
              <a:rPr lang="de-DE" altLang="de-DE" dirty="0" smtClean="0"/>
              <a:t> </a:t>
            </a:r>
            <a:r>
              <a:rPr lang="de-DE" altLang="de-DE" dirty="0"/>
              <a:t>C5 </a:t>
            </a:r>
            <a:r>
              <a:rPr lang="pl-PL" altLang="de-DE" dirty="0" smtClean="0"/>
              <a:t>i</a:t>
            </a:r>
            <a:r>
              <a:rPr lang="de-DE" altLang="de-DE" dirty="0" smtClean="0"/>
              <a:t> </a:t>
            </a:r>
            <a:r>
              <a:rPr lang="de-DE" altLang="de-DE" dirty="0"/>
              <a:t>C6 </a:t>
            </a:r>
            <a:r>
              <a:rPr lang="pl-PL" altLang="de-DE" dirty="0" smtClean="0"/>
              <a:t>dopełniają całości na terenach targowych</a:t>
            </a:r>
            <a:endParaRPr lang="de-DE" altLang="de-DE" sz="2000" dirty="0">
              <a:solidFill>
                <a:schemeClr val="tx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AB45870B-1A34-4360-96BB-EBA1AAB05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08" y="1242962"/>
            <a:ext cx="7589480" cy="535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12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385501" y="6679669"/>
            <a:ext cx="463364" cy="201600"/>
          </a:xfrm>
        </p:spPr>
        <p:txBody>
          <a:bodyPr/>
          <a:lstStyle/>
          <a:p>
            <a:fld id="{42CAAD04-FC15-4B5E-AAC2-44C10B0B0F1E}" type="slidenum">
              <a:rPr lang="de-DE" smtClean="0"/>
              <a:t>12</a:t>
            </a:fld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37314" y="1628800"/>
            <a:ext cx="9043062" cy="4498850"/>
            <a:chOff x="690761" y="1525913"/>
            <a:chExt cx="7618245" cy="3559272"/>
          </a:xfrm>
        </p:grpSpPr>
        <p:pic>
          <p:nvPicPr>
            <p:cNvPr id="3" name="Bildplatzhalter 6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552" t="-342" r="-1993"/>
            <a:stretch/>
          </p:blipFill>
          <p:spPr>
            <a:xfrm>
              <a:off x="690761" y="1525913"/>
              <a:ext cx="4636721" cy="3559272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5327482" y="1576327"/>
              <a:ext cx="2981524" cy="243498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err="1" smtClean="0"/>
                <a:t>Light</a:t>
              </a:r>
              <a:r>
                <a:rPr lang="de-DE" sz="1400" dirty="0" smtClean="0"/>
                <a:t>/ </a:t>
              </a:r>
              <a:r>
                <a:rPr lang="de-DE" sz="1400" dirty="0"/>
                <a:t>Smart </a:t>
              </a:r>
              <a:r>
                <a:rPr lang="de-DE" sz="1400" dirty="0" smtClean="0"/>
                <a:t>Building/ </a:t>
              </a:r>
              <a:r>
                <a:rPr lang="de-DE" sz="1400" dirty="0"/>
                <a:t>Forum</a:t>
              </a: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5327482" y="3236286"/>
              <a:ext cx="2981524" cy="243498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Chemia budowlana</a:t>
              </a:r>
              <a:r>
                <a:rPr lang="de-DE" sz="1400" dirty="0" smtClean="0"/>
                <a:t>/ </a:t>
              </a:r>
              <a:r>
                <a:rPr lang="pl-PL" sz="1400" dirty="0" smtClean="0"/>
                <a:t>Narzędzia budowlane</a:t>
              </a:r>
              <a:endParaRPr lang="de-DE" sz="1400" dirty="0"/>
            </a:p>
          </p:txBody>
        </p:sp>
        <p:cxnSp>
          <p:nvCxnSpPr>
            <p:cNvPr id="8" name="Gewinkelte Verbindung 7"/>
            <p:cNvCxnSpPr>
              <a:stCxn id="11" idx="0"/>
              <a:endCxn id="6" idx="1"/>
            </p:cNvCxnSpPr>
            <p:nvPr/>
          </p:nvCxnSpPr>
          <p:spPr>
            <a:xfrm rot="5400000" flipH="1" flipV="1">
              <a:off x="3230860" y="1033060"/>
              <a:ext cx="1431606" cy="2761639"/>
            </a:xfrm>
            <a:prstGeom prst="bentConnector2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4036619" y="3385155"/>
              <a:ext cx="1294287" cy="9821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9"/>
            <p:cNvSpPr/>
            <p:nvPr/>
          </p:nvSpPr>
          <p:spPr>
            <a:xfrm>
              <a:off x="3791394" y="3129683"/>
              <a:ext cx="258925" cy="5109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030A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436380" y="3129682"/>
              <a:ext cx="258925" cy="5109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2E5F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3806902" y="4349858"/>
              <a:ext cx="258925" cy="510946"/>
            </a:xfrm>
            <a:prstGeom prst="rect">
              <a:avLst/>
            </a:prstGeom>
            <a:pattFill prst="wdUpDiag">
              <a:fgClr>
                <a:srgbClr val="92D050"/>
              </a:fgClr>
              <a:bgClr>
                <a:srgbClr val="FFFF00"/>
              </a:bgClr>
            </a:patt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2436378" y="3131175"/>
              <a:ext cx="129462" cy="51094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5327482" y="4463710"/>
              <a:ext cx="2981524" cy="243498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Wykładziny podłogowe</a:t>
              </a:r>
              <a:endParaRPr lang="de-DE" sz="14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2565841" y="3129682"/>
              <a:ext cx="129462" cy="510946"/>
            </a:xfrm>
            <a:prstGeom prst="rect">
              <a:avLst/>
            </a:prstGeom>
            <a:pattFill prst="wdUpDiag">
              <a:fgClr>
                <a:srgbClr val="FFC000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3790837" y="3120398"/>
              <a:ext cx="142613" cy="522760"/>
            </a:xfrm>
            <a:prstGeom prst="rect">
              <a:avLst/>
            </a:prstGeom>
            <a:solidFill>
              <a:srgbClr val="990099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3928061" y="3120398"/>
              <a:ext cx="129462" cy="523917"/>
            </a:xfrm>
            <a:prstGeom prst="rect">
              <a:avLst/>
            </a:prstGeom>
            <a:pattFill prst="wdUpDiag">
              <a:fgClr>
                <a:srgbClr val="990099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419256" y="3311404"/>
              <a:ext cx="340780" cy="2294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800" b="1" dirty="0">
                  <a:latin typeface="Arial Black" panose="020B0A04020102020204" pitchFamily="34" charset="0"/>
                </a:rPr>
                <a:t>C2</a:t>
              </a: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766710" y="3308336"/>
              <a:ext cx="340780" cy="2294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800" b="1" dirty="0">
                  <a:latin typeface="Arial Black" panose="020B0A04020102020204" pitchFamily="34" charset="0"/>
                </a:rPr>
                <a:t>C6</a:t>
              </a:r>
            </a:p>
          </p:txBody>
        </p:sp>
        <p:sp>
          <p:nvSpPr>
            <p:cNvPr id="21" name="Rechteck 20"/>
            <p:cNvSpPr/>
            <p:nvPr/>
          </p:nvSpPr>
          <p:spPr>
            <a:xfrm>
              <a:off x="2765196" y="3133369"/>
              <a:ext cx="258925" cy="510946"/>
            </a:xfrm>
            <a:prstGeom prst="rect">
              <a:avLst/>
            </a:prstGeom>
            <a:solidFill>
              <a:srgbClr val="0099FF"/>
            </a:solid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winkelte Verbindung 21"/>
            <p:cNvCxnSpPr/>
            <p:nvPr/>
          </p:nvCxnSpPr>
          <p:spPr>
            <a:xfrm rot="5400000" flipH="1" flipV="1">
              <a:off x="3611542" y="1413162"/>
              <a:ext cx="993050" cy="2447365"/>
            </a:xfrm>
            <a:prstGeom prst="bentConnector2">
              <a:avLst/>
            </a:prstGeom>
            <a:ln w="38100">
              <a:solidFill>
                <a:srgbClr val="0099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/>
          </p:nvSpPr>
          <p:spPr>
            <a:xfrm>
              <a:off x="5327482" y="1954303"/>
              <a:ext cx="2981524" cy="243498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pl-PL" sz="1400" dirty="0" smtClean="0"/>
                <a:t>Szkło</a:t>
              </a:r>
              <a:endParaRPr lang="de-DE" sz="1400" dirty="0"/>
            </a:p>
          </p:txBody>
        </p:sp>
        <p:cxnSp>
          <p:nvCxnSpPr>
            <p:cNvPr id="24" name="Gewinkelte Verbindung 23"/>
            <p:cNvCxnSpPr/>
            <p:nvPr/>
          </p:nvCxnSpPr>
          <p:spPr>
            <a:xfrm flipV="1">
              <a:off x="3538069" y="2720586"/>
              <a:ext cx="1798231" cy="409097"/>
            </a:xfrm>
            <a:prstGeom prst="bentConnector3">
              <a:avLst>
                <a:gd name="adj1" fmla="val 1270"/>
              </a:avLst>
            </a:prstGeom>
            <a:ln w="38100">
              <a:solidFill>
                <a:srgbClr val="33CCC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/>
          </p:nvSpPr>
          <p:spPr>
            <a:xfrm>
              <a:off x="5336300" y="2568233"/>
              <a:ext cx="2972706" cy="243498"/>
            </a:xfrm>
            <a:prstGeom prst="rect">
              <a:avLst/>
            </a:prstGeom>
            <a:noFill/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BAU-IT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3452772" y="3138463"/>
              <a:ext cx="258925" cy="510946"/>
            </a:xfrm>
            <a:prstGeom prst="rect">
              <a:avLst/>
            </a:prstGeom>
            <a:pattFill prst="wdUpDiag">
              <a:fgClr>
                <a:srgbClr val="33CCCC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3432534" y="3301229"/>
              <a:ext cx="340780" cy="2294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800" b="1" dirty="0">
                  <a:latin typeface="Arial Black" panose="020B0A04020102020204" pitchFamily="34" charset="0"/>
                </a:rPr>
                <a:t>C5</a:t>
              </a:r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3790837" y="4525563"/>
              <a:ext cx="340780" cy="2294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800" b="1" dirty="0">
                  <a:latin typeface="Arial Black" panose="020B0A04020102020204" pitchFamily="34" charset="0"/>
                </a:rPr>
                <a:t>A6</a:t>
              </a:r>
            </a:p>
          </p:txBody>
        </p:sp>
        <p:sp>
          <p:nvSpPr>
            <p:cNvPr id="29" name="Textfeld 28"/>
            <p:cNvSpPr txBox="1"/>
            <p:nvPr/>
          </p:nvSpPr>
          <p:spPr>
            <a:xfrm>
              <a:off x="2739635" y="3319386"/>
              <a:ext cx="340780" cy="22942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800" b="1" dirty="0">
                  <a:latin typeface="Arial Black" panose="020B0A04020102020204" pitchFamily="34" charset="0"/>
                </a:rPr>
                <a:t>C3</a:t>
              </a:r>
            </a:p>
          </p:txBody>
        </p:sp>
        <p:cxnSp>
          <p:nvCxnSpPr>
            <p:cNvPr id="35" name="Gerade Verbindung mit Pfeil 34"/>
            <p:cNvCxnSpPr/>
            <p:nvPr/>
          </p:nvCxnSpPr>
          <p:spPr>
            <a:xfrm flipV="1">
              <a:off x="4072748" y="4607693"/>
              <a:ext cx="1254734" cy="9821"/>
            </a:xfrm>
            <a:prstGeom prst="straightConnector1">
              <a:avLst/>
            </a:prstGeom>
            <a:ln w="38100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itel 1"/>
          <p:cNvSpPr txBox="1">
            <a:spLocks/>
          </p:cNvSpPr>
          <p:nvPr/>
        </p:nvSpPr>
        <p:spPr>
          <a:xfrm>
            <a:off x="403779" y="363199"/>
            <a:ext cx="7715919" cy="42435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2700"/>
              </a:lnSpc>
              <a:spcBef>
                <a:spcPct val="0"/>
              </a:spcBef>
              <a:buNone/>
              <a:defRPr sz="2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Koncepcja hal na targach BA</a:t>
            </a:r>
            <a:r>
              <a:rPr lang="de-DE" dirty="0" smtClean="0"/>
              <a:t>U </a:t>
            </a:r>
            <a:r>
              <a:rPr lang="de-DE" dirty="0"/>
              <a:t>2019: </a:t>
            </a:r>
            <a:r>
              <a:rPr lang="pl-PL" dirty="0" smtClean="0"/>
              <a:t>co nowego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0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87202" y="445381"/>
            <a:ext cx="8322849" cy="6969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2700"/>
              </a:lnSpc>
              <a:spcBef>
                <a:spcPct val="0"/>
              </a:spcBef>
              <a:buNone/>
              <a:defRPr sz="2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/>
              <a:t>Czołowi wystawcy z obszaru</a:t>
            </a:r>
            <a:r>
              <a:rPr lang="de-DE" dirty="0" smtClean="0"/>
              <a:t> </a:t>
            </a:r>
            <a:r>
              <a:rPr lang="pl-PL" dirty="0" err="1" smtClean="0"/>
              <a:t>Light</a:t>
            </a:r>
            <a:r>
              <a:rPr lang="pl-PL" dirty="0" smtClean="0"/>
              <a:t> oraz Smart </a:t>
            </a:r>
            <a:r>
              <a:rPr lang="pl-PL" dirty="0" err="1"/>
              <a:t>Building</a:t>
            </a:r>
            <a:r>
              <a:rPr lang="pl-PL" dirty="0"/>
              <a:t> 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80" y="3109448"/>
            <a:ext cx="994506" cy="29311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396" y="2243773"/>
            <a:ext cx="2246203" cy="4272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6269" y="3016261"/>
            <a:ext cx="1028794" cy="45204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058" y="3766178"/>
            <a:ext cx="1432437" cy="34994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508" y="4442279"/>
            <a:ext cx="967808" cy="47634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115" y="1793308"/>
            <a:ext cx="1951516" cy="788911"/>
          </a:xfrm>
          <a:prstGeom prst="rect">
            <a:avLst/>
          </a:prstGeom>
        </p:spPr>
      </p:pic>
      <p:sp>
        <p:nvSpPr>
          <p:cNvPr id="23" name="AutoShape 8" descr="Bildergebnis für SiglLicht GmbH"/>
          <p:cNvSpPr>
            <a:spLocks noChangeAspect="1" noChangeArrowheads="1"/>
          </p:cNvSpPr>
          <p:nvPr/>
        </p:nvSpPr>
        <p:spPr bwMode="auto">
          <a:xfrm>
            <a:off x="155575" y="-655638"/>
            <a:ext cx="2571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10" descr="Bildergebnis für SiglLicht GmbH"/>
          <p:cNvSpPr>
            <a:spLocks noChangeAspect="1" noChangeArrowheads="1"/>
          </p:cNvSpPr>
          <p:nvPr/>
        </p:nvSpPr>
        <p:spPr bwMode="auto">
          <a:xfrm>
            <a:off x="307975" y="-503238"/>
            <a:ext cx="2571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44" y="2009716"/>
            <a:ext cx="768327" cy="768327"/>
          </a:xfrm>
          <a:prstGeom prst="rect">
            <a:avLst/>
          </a:prstGeom>
        </p:spPr>
      </p:pic>
      <p:cxnSp>
        <p:nvCxnSpPr>
          <p:cNvPr id="12" name="Gerader Verbinder 11"/>
          <p:cNvCxnSpPr/>
          <p:nvPr/>
        </p:nvCxnSpPr>
        <p:spPr>
          <a:xfrm>
            <a:off x="5591944" y="1947269"/>
            <a:ext cx="0" cy="381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1319" y="4379245"/>
            <a:ext cx="1426019" cy="14260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xmlns="" id="{4894EA97-7AEB-4926-80A6-5719C5A010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1" y="3068960"/>
            <a:ext cx="864096" cy="36004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xmlns="" id="{9623F5D9-159B-4A60-B544-466BA7CD2E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587115" y="3993861"/>
            <a:ext cx="1905000" cy="2667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xmlns="" id="{F3C6087D-A4C0-4F82-8FDB-4A83656A2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28" y="3953170"/>
            <a:ext cx="614783" cy="61478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xmlns="" id="{89A5AC28-970F-4BFE-B2D2-6A00FA4461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728" y="5082176"/>
            <a:ext cx="723088" cy="72308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xmlns="" id="{32F5F0F0-9C5C-48B4-A6EB-4831693633E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85" y="2778043"/>
            <a:ext cx="614780" cy="73188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xmlns="" id="{1FBE81E4-0DCB-4D86-96DB-7CF19A964F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86289" y="4485405"/>
            <a:ext cx="1438275" cy="228600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xmlns="" id="{3A5C3560-91ED-465F-A2F9-232AEDF3430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22113" y="4763471"/>
            <a:ext cx="1426016" cy="78120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xmlns="" id="{F494DE7C-35D0-4C9E-B368-667F3467267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35121" y="2950007"/>
            <a:ext cx="1426015" cy="713008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xmlns="" id="{0290CC0A-1047-495B-B8D1-A6E694D78D7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26072" y="2069734"/>
            <a:ext cx="1049964" cy="1049964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xmlns="" id="{F3EA2642-6276-4DB5-83E8-2AD1E20635F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339424" y="5040736"/>
            <a:ext cx="1438275" cy="6381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xmlns="" id="{71813D4B-CC83-4A79-8508-8F7621E58C1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1753" y="5272270"/>
            <a:ext cx="1323975" cy="342900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xmlns="" id="{CBD56FC6-8BBB-403C-839E-06F7C3376C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43151" y="3849151"/>
            <a:ext cx="1438275" cy="428625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xmlns="" id="{3BABCEE8-D1CD-45E6-A17E-D78D3148ACD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049042" y="3123290"/>
            <a:ext cx="1142558" cy="281831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xmlns="" id="{784ED545-3B78-4909-BF80-86988B2B653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12735" y="1921048"/>
            <a:ext cx="1072696" cy="1072696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xmlns="" id="{906FB1B3-51EA-44C7-A79F-6DDBB11FD8F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392772" y="4350798"/>
            <a:ext cx="1606500" cy="26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3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>
          <a:xfrm>
            <a:off x="191344" y="265865"/>
            <a:ext cx="9433048" cy="725264"/>
          </a:xfrm>
          <a:noFill/>
        </p:spPr>
        <p:txBody>
          <a:bodyPr/>
          <a:lstStyle/>
          <a:p>
            <a:pPr>
              <a:lnSpc>
                <a:spcPts val="2400"/>
              </a:lnSpc>
            </a:pPr>
            <a:r>
              <a:rPr lang="pl-PL" altLang="de-DE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Nowość</a:t>
            </a: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de-DE" altLang="de-D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</a:t>
            </a:r>
            <a:r>
              <a:rPr lang="de-DE" altLang="de-DE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Village</a:t>
            </a:r>
            <a:r>
              <a:rPr lang="de-DE" altLang="de-DE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de-DE" altLang="de-DE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pl-PL" altLang="de-DE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cyfrowe połączenie pomiędzy producentami oprogramowania, przemysłem, badaniami naukowymi i użytkownikami</a:t>
            </a:r>
            <a:endParaRPr lang="de-DE" altLang="de-DE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12" y="2014935"/>
            <a:ext cx="4680519" cy="2614850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6667868" y="1770593"/>
            <a:ext cx="3672408" cy="874945"/>
          </a:xfrm>
          <a:prstGeom prst="rect">
            <a:avLst/>
          </a:prstGeom>
          <a:noFill/>
          <a:ln w="15875" algn="ctr">
            <a:solidFill>
              <a:schemeClr val="accent1">
                <a:lumMod val="25000"/>
                <a:lumOff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gray">
          <a:xfrm>
            <a:off x="6667868" y="1797062"/>
            <a:ext cx="3604596" cy="633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100" i="1" dirty="0"/>
              <a:t>“</a:t>
            </a:r>
            <a:r>
              <a:rPr lang="en-GB" altLang="de-DE" sz="1400" i="1" dirty="0"/>
              <a:t>We connect”: </a:t>
            </a:r>
          </a:p>
          <a:p>
            <a:pPr>
              <a:spcBef>
                <a:spcPct val="50000"/>
              </a:spcBef>
            </a:pPr>
            <a:r>
              <a:rPr lang="pl-PL" altLang="de-DE" sz="1400" dirty="0" smtClean="0"/>
              <a:t>Producenci oprogramowania i przemysł</a:t>
            </a:r>
            <a:endParaRPr lang="en-GB" altLang="de-DE" sz="14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6667868" y="2983012"/>
            <a:ext cx="3672408" cy="874945"/>
          </a:xfrm>
          <a:prstGeom prst="rect">
            <a:avLst/>
          </a:prstGeom>
          <a:noFill/>
          <a:ln w="15875" algn="ctr">
            <a:solidFill>
              <a:schemeClr val="accent1">
                <a:lumMod val="25000"/>
                <a:lumOff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gray">
          <a:xfrm>
            <a:off x="6667868" y="3009481"/>
            <a:ext cx="3604596" cy="84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100" i="1" dirty="0"/>
              <a:t>“</a:t>
            </a:r>
            <a:r>
              <a:rPr lang="en-GB" altLang="de-DE" sz="1400" i="1" dirty="0"/>
              <a:t>We maximise”: </a:t>
            </a:r>
          </a:p>
          <a:p>
            <a:pPr>
              <a:spcBef>
                <a:spcPct val="50000"/>
              </a:spcBef>
            </a:pPr>
            <a:r>
              <a:rPr lang="pl-PL" altLang="de-DE" sz="1400" dirty="0" smtClean="0"/>
              <a:t>Najlepsze pomysły, projekty z dziedziny badań i przemysłu budowlanego</a:t>
            </a:r>
            <a:endParaRPr lang="en-GB" altLang="de-DE" sz="1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6667868" y="4210148"/>
            <a:ext cx="3672408" cy="874945"/>
          </a:xfrm>
          <a:prstGeom prst="rect">
            <a:avLst/>
          </a:prstGeom>
          <a:noFill/>
          <a:ln w="15875" algn="ctr">
            <a:solidFill>
              <a:schemeClr val="accent1">
                <a:lumMod val="25000"/>
                <a:lumOff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>
              <a:solidFill>
                <a:schemeClr val="bg1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6840166" y="4223336"/>
            <a:ext cx="3272308" cy="848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1100" i="1" dirty="0"/>
              <a:t>“</a:t>
            </a:r>
            <a:r>
              <a:rPr lang="en-GB" altLang="de-DE" sz="1400" i="1" dirty="0"/>
              <a:t>We inspire”: </a:t>
            </a:r>
          </a:p>
          <a:p>
            <a:pPr>
              <a:spcBef>
                <a:spcPct val="50000"/>
              </a:spcBef>
            </a:pPr>
            <a:r>
              <a:rPr lang="pl-PL" altLang="de-DE" sz="1400" dirty="0" smtClean="0"/>
              <a:t>Najnowsze innowacje</a:t>
            </a:r>
            <a:r>
              <a:rPr lang="en-GB" altLang="de-DE" sz="1400" dirty="0" smtClean="0"/>
              <a:t>, </a:t>
            </a:r>
            <a:r>
              <a:rPr lang="pl-PL" altLang="de-DE" sz="1400" dirty="0" smtClean="0"/>
              <a:t>rozwój zaprezentowany przez</a:t>
            </a:r>
            <a:r>
              <a:rPr lang="en-GB" altLang="de-DE" sz="1400" dirty="0" smtClean="0"/>
              <a:t> </a:t>
            </a:r>
            <a:r>
              <a:rPr lang="pl-PL" altLang="de-DE" sz="1400" dirty="0"/>
              <a:t>s</a:t>
            </a:r>
            <a:r>
              <a:rPr lang="en-GB" altLang="de-DE" sz="1400" dirty="0" smtClean="0"/>
              <a:t>tart</a:t>
            </a:r>
            <a:r>
              <a:rPr lang="pl-PL" altLang="de-DE" sz="1400" dirty="0" smtClean="0"/>
              <a:t>u</a:t>
            </a:r>
            <a:r>
              <a:rPr lang="en-GB" altLang="de-DE" sz="1400" dirty="0" smtClean="0"/>
              <a:t>p</a:t>
            </a:r>
            <a:r>
              <a:rPr lang="pl-PL" altLang="de-DE" sz="1400" dirty="0" smtClean="0"/>
              <a:t>y</a:t>
            </a:r>
            <a:r>
              <a:rPr lang="en-GB" altLang="de-DE" sz="1400" dirty="0" smtClean="0"/>
              <a:t> </a:t>
            </a:r>
            <a:endParaRPr lang="en-GB" altLang="de-DE" sz="1400" dirty="0"/>
          </a:p>
        </p:txBody>
      </p:sp>
    </p:spTree>
    <p:extLst>
      <p:ext uri="{BB962C8B-B14F-4D97-AF65-F5344CB8AC3E}">
        <p14:creationId xmlns:p14="http://schemas.microsoft.com/office/powerpoint/2010/main" val="24366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15</a:t>
            </a:fld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64180" y="488421"/>
            <a:ext cx="8589963" cy="603250"/>
          </a:xfrm>
        </p:spPr>
        <p:txBody>
          <a:bodyPr/>
          <a:lstStyle/>
          <a:p>
            <a:pPr eaLnBrk="1" hangingPunct="1"/>
            <a:r>
              <a:rPr lang="pl-PL" altLang="de-DE" dirty="0" smtClean="0"/>
              <a:t>Przyszłościowe tematy wokół budownictwa</a:t>
            </a:r>
            <a:br>
              <a:rPr lang="pl-PL" altLang="de-DE" dirty="0" smtClean="0"/>
            </a:br>
            <a:r>
              <a:rPr lang="pl-PL" altLang="de-DE" dirty="0" smtClean="0"/>
              <a:t>Cztery tematy wiodące na targach </a:t>
            </a:r>
            <a:r>
              <a:rPr lang="de-DE" altLang="de-DE" dirty="0" smtClean="0"/>
              <a:t>BAU </a:t>
            </a:r>
            <a:r>
              <a:rPr lang="de-DE" altLang="de-DE" dirty="0"/>
              <a:t>2019</a:t>
            </a:r>
          </a:p>
        </p:txBody>
      </p:sp>
      <p:sp>
        <p:nvSpPr>
          <p:cNvPr id="2" name="Rechteck 1"/>
          <p:cNvSpPr/>
          <p:nvPr/>
        </p:nvSpPr>
        <p:spPr>
          <a:xfrm>
            <a:off x="2488656" y="1367028"/>
            <a:ext cx="3096344" cy="186513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4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345548" y="1367028"/>
            <a:ext cx="3096344" cy="186513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4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2488656" y="3580085"/>
            <a:ext cx="3096344" cy="186513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4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354593" y="3580084"/>
            <a:ext cx="3096344" cy="1865139"/>
          </a:xfrm>
          <a:prstGeom prst="rect">
            <a:avLst/>
          </a:prstGeom>
          <a:noFill/>
          <a:ln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accent4"/>
              </a:solidFill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901953" y="5867226"/>
            <a:ext cx="7875166" cy="4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81000" indent="-38100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63525" indent="-26035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-274638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6450" indent="-265113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636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208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780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352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altLang="de-DE" b="0" dirty="0">
                <a:solidFill>
                  <a:schemeClr val="tx1"/>
                </a:solidFill>
              </a:rPr>
              <a:t>	</a:t>
            </a:r>
            <a:r>
              <a:rPr lang="pl-PL" altLang="de-DE" b="0" dirty="0" smtClean="0">
                <a:solidFill>
                  <a:schemeClr val="tx1"/>
                </a:solidFill>
              </a:rPr>
              <a:t>Tematy przewodnie na targach </a:t>
            </a:r>
            <a:r>
              <a:rPr lang="de-DE" altLang="de-DE" b="0" dirty="0" smtClean="0">
                <a:solidFill>
                  <a:schemeClr val="tx1"/>
                </a:solidFill>
              </a:rPr>
              <a:t>BAU </a:t>
            </a:r>
            <a:r>
              <a:rPr lang="de-DE" altLang="de-DE" b="0" dirty="0">
                <a:solidFill>
                  <a:schemeClr val="tx1"/>
                </a:solidFill>
              </a:rPr>
              <a:t>2019 </a:t>
            </a:r>
            <a:r>
              <a:rPr lang="pl-PL" altLang="de-DE" b="0" dirty="0" smtClean="0">
                <a:solidFill>
                  <a:schemeClr val="tx1"/>
                </a:solidFill>
              </a:rPr>
              <a:t>są jeszcze bardziej techniczne i ukierunkowane na użytkownika</a:t>
            </a:r>
            <a:r>
              <a:rPr lang="de-DE" altLang="de-DE" sz="1400" b="0" dirty="0" smtClean="0">
                <a:solidFill>
                  <a:schemeClr val="tx1"/>
                </a:solidFill>
              </a:rPr>
              <a:t>!</a:t>
            </a:r>
            <a:endParaRPr lang="en-GB" altLang="de-DE" b="0" dirty="0">
              <a:solidFill>
                <a:schemeClr val="tx1"/>
              </a:solidFill>
            </a:endParaRPr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911424" y="5785061"/>
            <a:ext cx="787400" cy="371475"/>
          </a:xfrm>
          <a:prstGeom prst="rightArrow">
            <a:avLst>
              <a:gd name="adj1" fmla="val 50000"/>
              <a:gd name="adj2" fmla="val 52991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89" y="1735748"/>
            <a:ext cx="2912546" cy="110008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482" y="1761884"/>
            <a:ext cx="2888637" cy="109105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8789" y="3921935"/>
            <a:ext cx="2889139" cy="109124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3943485"/>
            <a:ext cx="2832082" cy="10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3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C29336D-DCB5-47E0-9716-14B197343C56}" type="slidenum">
              <a:rPr lang="en-US" altLang="de-DE">
                <a:solidFill>
                  <a:schemeClr val="bg1"/>
                </a:solidFill>
              </a:rPr>
              <a:pPr algn="r"/>
              <a:t>16</a:t>
            </a:fld>
            <a:endParaRPr lang="en-US" altLang="de-DE">
              <a:solidFill>
                <a:schemeClr val="bg1"/>
              </a:solidFill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19431184"/>
              </p:ext>
            </p:extLst>
          </p:nvPr>
        </p:nvGraphicFramePr>
        <p:xfrm>
          <a:off x="674688" y="1631950"/>
          <a:ext cx="5232400" cy="307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093716" y="6258774"/>
            <a:ext cx="4521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6035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274638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86000" indent="-265113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4320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0040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5760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1480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</a:pPr>
            <a:r>
              <a:rPr lang="pl-PL" altLang="de-DE" sz="1000" b="0" dirty="0" err="1">
                <a:solidFill>
                  <a:schemeClr val="tx1"/>
                </a:solidFill>
              </a:rPr>
              <a:t>Ź</a:t>
            </a:r>
            <a:r>
              <a:rPr lang="pl-PL" altLang="de-DE" sz="1000" b="0" dirty="0" err="1" smtClean="0">
                <a:solidFill>
                  <a:schemeClr val="tx1"/>
                </a:solidFill>
              </a:rPr>
              <a:t>rdódło</a:t>
            </a:r>
            <a:r>
              <a:rPr lang="de-DE" altLang="de-DE" sz="1000" b="0" dirty="0" smtClean="0">
                <a:solidFill>
                  <a:schemeClr val="tx1"/>
                </a:solidFill>
              </a:rPr>
              <a:t>: </a:t>
            </a:r>
            <a:r>
              <a:rPr lang="de-DE" altLang="de-DE" sz="1000" b="0" dirty="0" err="1">
                <a:solidFill>
                  <a:schemeClr val="tx1"/>
                </a:solidFill>
              </a:rPr>
              <a:t>Salesforce</a:t>
            </a:r>
            <a:r>
              <a:rPr lang="de-DE" altLang="de-DE" sz="1000" b="0" dirty="0">
                <a:solidFill>
                  <a:schemeClr val="tx1"/>
                </a:solidFill>
              </a:rPr>
              <a:t> Messe München BAU 2019</a:t>
            </a:r>
          </a:p>
        </p:txBody>
      </p:sp>
      <p:sp>
        <p:nvSpPr>
          <p:cNvPr id="16390" name="AutoShape 7"/>
          <p:cNvSpPr>
            <a:spLocks/>
          </p:cNvSpPr>
          <p:nvPr/>
        </p:nvSpPr>
        <p:spPr bwMode="auto">
          <a:xfrm>
            <a:off x="5807968" y="1725114"/>
            <a:ext cx="465137" cy="3024188"/>
          </a:xfrm>
          <a:prstGeom prst="rightBrace">
            <a:avLst>
              <a:gd name="adj1" fmla="val 54181"/>
              <a:gd name="adj2" fmla="val 50000"/>
            </a:avLst>
          </a:prstGeom>
          <a:noFill/>
          <a:ln w="31750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auto">
          <a:xfrm>
            <a:off x="6709296" y="2574737"/>
            <a:ext cx="3059112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pl-PL" altLang="de-DE" sz="1400" u="sng" dirty="0" smtClean="0"/>
              <a:t>Niemcy znajdują się na 1 miejscu pod względem ilości wystawców</a:t>
            </a:r>
            <a:r>
              <a:rPr lang="de-DE" altLang="de-DE" sz="1400" u="sng" dirty="0" smtClean="0"/>
              <a:t>: </a:t>
            </a:r>
            <a:endParaRPr lang="de-DE" altLang="de-DE" sz="1400" u="sng" dirty="0"/>
          </a:p>
          <a:p>
            <a:pPr algn="l" eaLnBrk="1" hangingPunct="1">
              <a:spcBef>
                <a:spcPct val="50000"/>
              </a:spcBef>
            </a:pPr>
            <a:r>
              <a:rPr lang="de-DE" altLang="de-DE" sz="1400" dirty="0"/>
              <a:t>1.287 </a:t>
            </a:r>
            <a:r>
              <a:rPr lang="pl-PL" altLang="de-DE" sz="1400" dirty="0" smtClean="0"/>
              <a:t>zgłoszeń pochodzi z Niemiec.</a:t>
            </a:r>
            <a:r>
              <a:rPr lang="pl-PL" altLang="de-DE" sz="1400" dirty="0"/>
              <a:t> </a:t>
            </a:r>
            <a:r>
              <a:rPr lang="pl-PL" altLang="de-DE" sz="1400" dirty="0" smtClean="0"/>
              <a:t>Udział zgłoszeń spoza Niemiec wynosi aktualnie 40% (47 krajów). </a:t>
            </a:r>
            <a:endParaRPr lang="de-DE" altLang="de-DE" dirty="0"/>
          </a:p>
        </p:txBody>
      </p:sp>
      <p:sp>
        <p:nvSpPr>
          <p:cNvPr id="16394" name="Rectangle 11"/>
          <p:cNvSpPr>
            <a:spLocks noChangeArrowheads="1"/>
          </p:cNvSpPr>
          <p:nvPr/>
        </p:nvSpPr>
        <p:spPr bwMode="auto">
          <a:xfrm>
            <a:off x="6607410" y="2574737"/>
            <a:ext cx="3055938" cy="158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16395" name="Rectangle 3"/>
          <p:cNvSpPr>
            <a:spLocks noChangeArrowheads="1"/>
          </p:cNvSpPr>
          <p:nvPr/>
        </p:nvSpPr>
        <p:spPr bwMode="auto">
          <a:xfrm>
            <a:off x="740866" y="539610"/>
            <a:ext cx="8521121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63525" indent="-26035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39750" indent="-274638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06450" indent="-265113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2636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7208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1780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635250" indent="-265113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</a:pPr>
            <a:r>
              <a:rPr lang="pl-PL" altLang="de-DE" sz="2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Top </a:t>
            </a:r>
            <a:r>
              <a:rPr lang="de-DE" altLang="de-DE" sz="2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10</a:t>
            </a:r>
            <a:r>
              <a:rPr lang="pl-PL" altLang="de-DE" sz="2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pl-PL" altLang="de-DE" sz="2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Kraje pod względem liczby </a:t>
            </a:r>
            <a:r>
              <a:rPr lang="pl-PL" altLang="de-DE" sz="2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wystawców pochodzących spoza Niemiec</a:t>
            </a:r>
            <a:r>
              <a:rPr lang="de-DE" altLang="de-DE" sz="1200" dirty="0">
                <a:solidFill>
                  <a:schemeClr val="tx1"/>
                </a:solidFill>
              </a:rPr>
              <a:t/>
            </a:r>
            <a:br>
              <a:rPr lang="de-DE" altLang="de-DE" sz="1200" dirty="0">
                <a:solidFill>
                  <a:schemeClr val="tx1"/>
                </a:solidFill>
              </a:rPr>
            </a:br>
            <a:r>
              <a:rPr lang="de-DE" altLang="de-DE" sz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351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5440" y="201600"/>
            <a:ext cx="8285755" cy="635112"/>
          </a:xfrm>
        </p:spPr>
        <p:txBody>
          <a:bodyPr/>
          <a:lstStyle/>
          <a:p>
            <a:r>
              <a:rPr lang="pl-PL" dirty="0" smtClean="0"/>
              <a:t>Polska na targach BAU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17</a:t>
            </a:fld>
            <a:endParaRPr lang="de-DE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2">
              <a:buClr>
                <a:srgbClr val="AEC409"/>
              </a:buClr>
            </a:pPr>
            <a:r>
              <a:rPr lang="pl-PL" dirty="0" smtClean="0"/>
              <a:t>50 polskich stoisk na BAU 2019</a:t>
            </a:r>
          </a:p>
          <a:p>
            <a:pPr lvl="2">
              <a:buClr>
                <a:srgbClr val="AEC409"/>
              </a:buClr>
            </a:pPr>
            <a:endParaRPr lang="pl-PL" dirty="0"/>
          </a:p>
          <a:p>
            <a:pPr lvl="2">
              <a:buClr>
                <a:srgbClr val="AEC409"/>
              </a:buClr>
            </a:pPr>
            <a:r>
              <a:rPr lang="pl-PL" dirty="0" smtClean="0"/>
              <a:t>Wśród polskich wystawców obecni będą m.in.:</a:t>
            </a:r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 smtClean="0"/>
              <a:t>    - </a:t>
            </a:r>
            <a:r>
              <a:rPr lang="pl-PL" dirty="0" err="1" smtClean="0"/>
              <a:t>Fakro</a:t>
            </a:r>
            <a:endParaRPr lang="pl-PL" dirty="0" smtClean="0"/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 smtClean="0"/>
              <a:t>    - Barlinek</a:t>
            </a:r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/>
              <a:t> </a:t>
            </a:r>
            <a:r>
              <a:rPr lang="pl-PL" dirty="0" smtClean="0"/>
              <a:t>   - Atlas</a:t>
            </a:r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/>
              <a:t> </a:t>
            </a:r>
            <a:r>
              <a:rPr lang="pl-PL" dirty="0" smtClean="0"/>
              <a:t>   - </a:t>
            </a:r>
            <a:r>
              <a:rPr lang="pl-PL" dirty="0" err="1" smtClean="0"/>
              <a:t>Drutex</a:t>
            </a:r>
            <a:endParaRPr lang="pl-PL" dirty="0" smtClean="0"/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/>
              <a:t> </a:t>
            </a:r>
            <a:r>
              <a:rPr lang="pl-PL" dirty="0" smtClean="0"/>
              <a:t>   - Wiśniowski</a:t>
            </a:r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/>
              <a:t> </a:t>
            </a:r>
            <a:r>
              <a:rPr lang="pl-PL" dirty="0" smtClean="0"/>
              <a:t>   - </a:t>
            </a:r>
            <a:r>
              <a:rPr lang="pl-PL" dirty="0"/>
              <a:t>Klinkier Przysucha </a:t>
            </a:r>
            <a:endParaRPr lang="pl-PL" dirty="0" smtClean="0"/>
          </a:p>
          <a:p>
            <a:pPr marL="612" lvl="2" indent="0">
              <a:buClr>
                <a:srgbClr val="AEC409"/>
              </a:buClr>
              <a:buNone/>
            </a:pPr>
            <a:r>
              <a:rPr lang="pl-PL" dirty="0"/>
              <a:t> </a:t>
            </a:r>
            <a:r>
              <a:rPr lang="pl-PL" dirty="0" smtClean="0"/>
              <a:t>   - pawilon </a:t>
            </a:r>
            <a:r>
              <a:rPr lang="pl-PL" dirty="0" err="1" smtClean="0"/>
              <a:t>Eltaru</a:t>
            </a:r>
            <a:endParaRPr lang="pl-PL" dirty="0" smtClean="0"/>
          </a:p>
          <a:p>
            <a:pPr marL="612" lvl="2" indent="0">
              <a:buClr>
                <a:srgbClr val="AEC409"/>
              </a:buClr>
              <a:buNone/>
            </a:pPr>
            <a:endParaRPr lang="pl-PL" dirty="0"/>
          </a:p>
          <a:p>
            <a:pPr lvl="2">
              <a:buClr>
                <a:srgbClr val="AEC409"/>
              </a:buClr>
            </a:pPr>
            <a:r>
              <a:rPr lang="pl-PL" dirty="0" smtClean="0"/>
              <a:t>Łączna powierzchnia polskich stoisk – najwyższa w historii, wynosi ok. </a:t>
            </a:r>
            <a:r>
              <a:rPr lang="pl-PL" dirty="0"/>
              <a:t>2.500 </a:t>
            </a:r>
            <a:r>
              <a:rPr lang="pl-PL" dirty="0" smtClean="0"/>
              <a:t>m²</a:t>
            </a:r>
          </a:p>
          <a:p>
            <a:pPr marL="612" lvl="2" indent="0">
              <a:buClr>
                <a:srgbClr val="AEC409"/>
              </a:buClr>
              <a:buNone/>
            </a:pPr>
            <a:endParaRPr lang="pl-PL" dirty="0"/>
          </a:p>
          <a:p>
            <a:pPr lvl="2">
              <a:buClr>
                <a:srgbClr val="AEC409"/>
              </a:buClr>
            </a:pPr>
            <a:r>
              <a:rPr lang="pl-PL" dirty="0" smtClean="0"/>
              <a:t>W 2017 r. targi odwiedziło ponad 2.400 osób z Polski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104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Fora i pokazy specjalne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317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263352" y="201600"/>
            <a:ext cx="9217024" cy="635112"/>
          </a:xfrm>
        </p:spPr>
        <p:txBody>
          <a:bodyPr/>
          <a:lstStyle/>
          <a:p>
            <a:r>
              <a:rPr lang="de-DE" altLang="de-DE" dirty="0"/>
              <a:t>Forum C2 – Architekt </a:t>
            </a:r>
            <a:r>
              <a:rPr lang="pl-PL" altLang="de-DE" dirty="0" smtClean="0"/>
              <a:t>spotyka przyszłość,</a:t>
            </a:r>
            <a:r>
              <a:rPr lang="pl-PL" altLang="de-DE" dirty="0"/>
              <a:t/>
            </a:r>
            <a:br>
              <a:rPr lang="pl-PL" altLang="de-DE" dirty="0"/>
            </a:br>
            <a:r>
              <a:rPr lang="pl-PL" altLang="de-DE" dirty="0" smtClean="0"/>
              <a:t>Przyszłość budownictwa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342900" y="1457325"/>
            <a:ext cx="3648000" cy="25477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600" b="1" kern="12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6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1800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800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1800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indent="-180000" algn="l" defTabSz="914400" rtl="0" eaLnBrk="1" latinLnBrk="0" hangingPunct="1">
              <a:spcBef>
                <a:spcPts val="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altLang="de-DE" sz="1400" b="1" dirty="0" smtClean="0"/>
              <a:t>Zagadnienia targów </a:t>
            </a:r>
            <a:r>
              <a:rPr lang="de-DE" altLang="de-DE" sz="1400" b="1" dirty="0" smtClean="0"/>
              <a:t>BAU </a:t>
            </a:r>
            <a:r>
              <a:rPr lang="de-DE" altLang="de-DE" sz="1400" b="1" dirty="0"/>
              <a:t>2019:</a:t>
            </a:r>
          </a:p>
          <a:p>
            <a:pPr lvl="2"/>
            <a:r>
              <a:rPr lang="pl-PL" sz="1400" dirty="0" smtClean="0"/>
              <a:t>Mieszkać</a:t>
            </a:r>
            <a:r>
              <a:rPr lang="de-DE" sz="1400" dirty="0" smtClean="0"/>
              <a:t> </a:t>
            </a:r>
            <a:r>
              <a:rPr lang="pl-PL" sz="1400" dirty="0" smtClean="0"/>
              <a:t>w </a:t>
            </a:r>
            <a:r>
              <a:rPr lang="de-DE" sz="1400" dirty="0" smtClean="0"/>
              <a:t>2025</a:t>
            </a:r>
            <a:r>
              <a:rPr lang="de-DE" altLang="de-DE" sz="1400" dirty="0"/>
              <a:t>		</a:t>
            </a:r>
          </a:p>
          <a:p>
            <a:pPr lvl="2"/>
            <a:r>
              <a:rPr lang="pl-PL" sz="1400" dirty="0" smtClean="0"/>
              <a:t>Cyfrowo</a:t>
            </a:r>
            <a:r>
              <a:rPr lang="de-DE" sz="1400" dirty="0" smtClean="0"/>
              <a:t>!</a:t>
            </a:r>
            <a:r>
              <a:rPr lang="de-DE" altLang="de-DE" sz="1400" dirty="0" smtClean="0"/>
              <a:t> </a:t>
            </a:r>
            <a:endParaRPr lang="de-DE" altLang="de-DE" sz="1400" dirty="0"/>
          </a:p>
          <a:p>
            <a:pPr lvl="2"/>
            <a:r>
              <a:rPr lang="de-DE" sz="1400" dirty="0" err="1" smtClean="0"/>
              <a:t>Fasad</a:t>
            </a:r>
            <a:r>
              <a:rPr lang="pl-PL" sz="1400" dirty="0" smtClean="0"/>
              <a:t>a</a:t>
            </a:r>
            <a:r>
              <a:rPr lang="de-DE" sz="1400" dirty="0" smtClean="0"/>
              <a:t> </a:t>
            </a:r>
            <a:r>
              <a:rPr lang="de-DE" sz="1400" dirty="0"/>
              <a:t>2020 – smart </a:t>
            </a:r>
            <a:r>
              <a:rPr lang="de-DE" sz="1400" dirty="0" err="1"/>
              <a:t>skin</a:t>
            </a:r>
            <a:endParaRPr lang="de-DE" sz="1400" dirty="0"/>
          </a:p>
          <a:p>
            <a:pPr lvl="2"/>
            <a:r>
              <a:rPr lang="pl-PL" sz="1400" dirty="0"/>
              <a:t>L</a:t>
            </a:r>
            <a:r>
              <a:rPr lang="de-DE" sz="1400" dirty="0" err="1" smtClean="0"/>
              <a:t>ight</a:t>
            </a:r>
            <a:r>
              <a:rPr lang="de-DE" sz="1400" dirty="0"/>
              <a:t>, </a:t>
            </a:r>
            <a:r>
              <a:rPr lang="de-DE" sz="1400" dirty="0" err="1"/>
              <a:t>building</a:t>
            </a:r>
            <a:r>
              <a:rPr lang="de-DE" sz="1400" dirty="0"/>
              <a:t>, </a:t>
            </a:r>
            <a:r>
              <a:rPr lang="de-DE" sz="1400" dirty="0" err="1"/>
              <a:t>automation</a:t>
            </a:r>
            <a:endParaRPr lang="de-DE" sz="1400" dirty="0"/>
          </a:p>
          <a:p>
            <a:pPr lvl="2"/>
            <a:r>
              <a:rPr lang="de-DE" altLang="de-DE" sz="1400" dirty="0"/>
              <a:t>The </a:t>
            </a:r>
            <a:r>
              <a:rPr lang="de-DE" altLang="de-DE" sz="1400" dirty="0" err="1"/>
              <a:t>next</a:t>
            </a:r>
            <a:r>
              <a:rPr lang="de-DE" altLang="de-DE" sz="1400" dirty="0"/>
              <a:t> </a:t>
            </a:r>
            <a:r>
              <a:rPr lang="de-DE" altLang="de-DE" sz="1400" dirty="0" err="1"/>
              <a:t>big</a:t>
            </a:r>
            <a:r>
              <a:rPr lang="de-DE" altLang="de-DE" sz="1400" dirty="0"/>
              <a:t> </a:t>
            </a:r>
            <a:r>
              <a:rPr lang="de-DE" altLang="de-DE" sz="1400" dirty="0" err="1"/>
              <a:t>thing</a:t>
            </a:r>
            <a:r>
              <a:rPr lang="de-DE" altLang="de-DE" sz="1400" dirty="0"/>
              <a:t> </a:t>
            </a:r>
          </a:p>
          <a:p>
            <a:pPr lvl="2"/>
            <a:r>
              <a:rPr lang="de-DE" sz="1400" dirty="0"/>
              <a:t>Projects </a:t>
            </a:r>
            <a:r>
              <a:rPr lang="de-DE" sz="1400" dirty="0" err="1"/>
              <a:t>around</a:t>
            </a:r>
            <a:r>
              <a:rPr lang="de-DE" sz="1400" dirty="0"/>
              <a:t> Bavaria</a:t>
            </a:r>
            <a:br>
              <a:rPr lang="de-DE" sz="1400" dirty="0"/>
            </a:br>
            <a:endParaRPr lang="de-DE" sz="1000" dirty="0"/>
          </a:p>
          <a:p>
            <a:pPr marL="612" lvl="2" indent="0">
              <a:buNone/>
            </a:pPr>
            <a:r>
              <a:rPr lang="pl-PL" altLang="de-DE" sz="1400" dirty="0" smtClean="0"/>
              <a:t>We współpracy z</a:t>
            </a:r>
            <a:endParaRPr lang="de-DE" altLang="de-DE" sz="1400" dirty="0"/>
          </a:p>
        </p:txBody>
      </p:sp>
      <p:pic>
        <p:nvPicPr>
          <p:cNvPr id="16" name="Bildplatzhalter 15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454" y="4089811"/>
            <a:ext cx="3648000" cy="2340000"/>
          </a:xfrm>
          <a:prstGeom prst="rect">
            <a:avLst/>
          </a:prstGeom>
        </p:spPr>
      </p:pic>
      <p:pic>
        <p:nvPicPr>
          <p:cNvPr id="17" name="Picture 4" descr="Bauverlag Logo_Slogan_weiss_3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9576" y="3429000"/>
            <a:ext cx="189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8112224" y="6404175"/>
            <a:ext cx="2796777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de-DE" sz="1000" b="1" dirty="0"/>
              <a:t>Prof. Nathalie de Vries, MVRDV, Rotterdam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8112224" y="3798000"/>
            <a:ext cx="2586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>
                <a:solidFill>
                  <a:schemeClr val="dk1"/>
                </a:solidFill>
              </a:rPr>
              <a:t>Rudi Scheuermann, </a:t>
            </a:r>
            <a:r>
              <a:rPr lang="de-DE" sz="1000" b="1" dirty="0" err="1">
                <a:solidFill>
                  <a:schemeClr val="dk1"/>
                </a:solidFill>
              </a:rPr>
              <a:t>Arup</a:t>
            </a:r>
            <a:r>
              <a:rPr lang="de-DE" sz="1000" b="1" dirty="0">
                <a:solidFill>
                  <a:schemeClr val="dk1"/>
                </a:solidFill>
              </a:rPr>
              <a:t>, Berlin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5437398" y="4725144"/>
            <a:ext cx="2602818" cy="2462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de-DE" sz="1000" b="1" dirty="0"/>
              <a:t>Kai Uwe Bergmann, BIG, </a:t>
            </a:r>
            <a:r>
              <a:rPr lang="pl-PL" altLang="de-DE" sz="1000" b="1" dirty="0" smtClean="0"/>
              <a:t>Nowy Jork</a:t>
            </a:r>
            <a:endParaRPr lang="de-DE" altLang="de-DE" sz="1000" b="1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xmlns="" id="{272362ED-F8FA-4D2A-ACBD-FE8F0D13AE0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" b="1879"/>
          <a:stretch>
            <a:fillRect/>
          </a:stretch>
        </p:blipFill>
        <p:spPr>
          <a:xfrm>
            <a:off x="8210546" y="4077072"/>
            <a:ext cx="3648000" cy="2340000"/>
          </a:xfrm>
        </p:spPr>
      </p:pic>
      <p:pic>
        <p:nvPicPr>
          <p:cNvPr id="22" name="Bildplatzhalter 21">
            <a:extLst>
              <a:ext uri="{FF2B5EF4-FFF2-40B4-BE49-F238E27FC236}">
                <a16:creationId xmlns:a16="http://schemas.microsoft.com/office/drawing/2014/main" xmlns="" id="{429CBDB3-1877-4A54-B8B2-B85368E6A8C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" b="1931"/>
          <a:stretch>
            <a:fillRect/>
          </a:stretch>
        </p:blipFill>
        <p:spPr>
          <a:xfrm>
            <a:off x="8198586" y="1503748"/>
            <a:ext cx="3648000" cy="2340000"/>
          </a:xfr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B67FC99F-47D1-4726-896D-8DE2A907B7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80" y="5631183"/>
            <a:ext cx="1471201" cy="63969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8B700606-B0CC-4C02-9564-950B46374D93}"/>
              </a:ext>
            </a:extLst>
          </p:cNvPr>
          <p:cNvSpPr txBox="1"/>
          <p:nvPr/>
        </p:nvSpPr>
        <p:spPr>
          <a:xfrm>
            <a:off x="4774372" y="550640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Wspierany przez</a:t>
            </a:r>
            <a:endParaRPr lang="de-DE" sz="1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D2FDD624-321A-4AA6-9573-A04D156033E2}"/>
              </a:ext>
            </a:extLst>
          </p:cNvPr>
          <p:cNvSpPr txBox="1"/>
          <p:nvPr/>
        </p:nvSpPr>
        <p:spPr>
          <a:xfrm>
            <a:off x="10667604" y="6138000"/>
            <a:ext cx="1429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bg1"/>
                </a:solidFill>
              </a:rPr>
              <a:t>© </a:t>
            </a:r>
            <a:r>
              <a:rPr lang="de-DE" sz="1100" b="1" dirty="0">
                <a:solidFill>
                  <a:schemeClr val="bg1"/>
                </a:solidFill>
              </a:rPr>
              <a:t>Barbra </a:t>
            </a:r>
            <a:r>
              <a:rPr lang="de-DE" sz="1100" b="1" dirty="0" err="1">
                <a:solidFill>
                  <a:schemeClr val="bg1"/>
                </a:solidFill>
              </a:rPr>
              <a:t>Verbij</a:t>
            </a:r>
            <a:endParaRPr lang="de-DE" sz="1100" dirty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xmlns="" id="{32260473-F392-4A3C-AE9D-3CD5D1F133A3}"/>
              </a:ext>
            </a:extLst>
          </p:cNvPr>
          <p:cNvSpPr txBox="1"/>
          <p:nvPr/>
        </p:nvSpPr>
        <p:spPr>
          <a:xfrm>
            <a:off x="11130968" y="3529523"/>
            <a:ext cx="1429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© </a:t>
            </a:r>
            <a:r>
              <a:rPr lang="de-DE" sz="1100" b="1" dirty="0" err="1">
                <a:solidFill>
                  <a:schemeClr val="bg1"/>
                </a:solidFill>
              </a:rPr>
              <a:t>Arup</a:t>
            </a:r>
            <a:endParaRPr lang="de-DE" sz="1100" b="1" dirty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2F3CD6F3-9654-4827-B584-541C3A5F5D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1" y="1503747"/>
            <a:ext cx="2466130" cy="3171429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4A3183B0-6D96-4A20-A528-1781BD63BEA1}"/>
              </a:ext>
            </a:extLst>
          </p:cNvPr>
          <p:cNvSpPr txBox="1"/>
          <p:nvPr/>
        </p:nvSpPr>
        <p:spPr>
          <a:xfrm>
            <a:off x="6528048" y="4369063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© </a:t>
            </a:r>
            <a:r>
              <a:rPr lang="en-US" sz="1100" b="1" dirty="0" err="1">
                <a:solidFill>
                  <a:schemeClr val="bg1"/>
                </a:solidFill>
              </a:rPr>
              <a:t>Andrejs</a:t>
            </a:r>
            <a:r>
              <a:rPr lang="en-US" sz="1100" b="1" dirty="0">
                <a:solidFill>
                  <a:schemeClr val="bg1"/>
                </a:solidFill>
              </a:rPr>
              <a:t> </a:t>
            </a:r>
            <a:r>
              <a:rPr lang="en-US" sz="1100" b="1" dirty="0" err="1">
                <a:solidFill>
                  <a:schemeClr val="bg1"/>
                </a:solidFill>
              </a:rPr>
              <a:t>Strokins</a:t>
            </a:r>
            <a:endParaRPr lang="de-DE" sz="1100" b="1" dirty="0">
              <a:solidFill>
                <a:schemeClr val="bg1"/>
              </a:solidFill>
            </a:endParaRPr>
          </a:p>
          <a:p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9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506175" y="6675894"/>
            <a:ext cx="347523" cy="201600"/>
          </a:xfrm>
        </p:spPr>
        <p:txBody>
          <a:bodyPr/>
          <a:lstStyle/>
          <a:p>
            <a:fld id="{42CAAD04-FC15-4B5E-AAC2-44C10B0B0F1E}" type="slidenum">
              <a:rPr lang="de-DE" smtClean="0"/>
              <a:t>2</a:t>
            </a:fld>
            <a:endParaRPr lang="de-DE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11630" y="2059198"/>
            <a:ext cx="8442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en-GB" altLang="de-DE" sz="160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gray">
          <a:xfrm>
            <a:off x="767408" y="565554"/>
            <a:ext cx="6250005" cy="44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lnSpc>
                <a:spcPts val="2700"/>
              </a:lnSpc>
              <a:spcBef>
                <a:spcPct val="0"/>
              </a:spcBef>
            </a:pPr>
            <a:r>
              <a:rPr lang="de-DE" altLang="de-DE" sz="22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  <a:endParaRPr lang="en-GB" altLang="de-DE" sz="22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sz="quarter" idx="13"/>
          </p:nvPr>
        </p:nvSpPr>
        <p:spPr>
          <a:xfrm>
            <a:off x="767408" y="1210356"/>
            <a:ext cx="9494964" cy="5193296"/>
          </a:xfrm>
        </p:spPr>
        <p:txBody>
          <a:bodyPr>
            <a:normAutofit/>
          </a:bodyPr>
          <a:lstStyle/>
          <a:p>
            <a:pPr lvl="1"/>
            <a:endParaRPr lang="de-DE" altLang="de-DE" sz="1400" dirty="0"/>
          </a:p>
          <a:p>
            <a:pPr lvl="1"/>
            <a:r>
              <a:rPr lang="de-DE" altLang="de-DE" sz="1400" dirty="0"/>
              <a:t/>
            </a:r>
            <a:br>
              <a:rPr lang="de-DE" altLang="de-DE" sz="1400" dirty="0"/>
            </a:br>
            <a:r>
              <a:rPr lang="de-DE" altLang="de-DE" sz="1400" dirty="0"/>
              <a:t> </a:t>
            </a:r>
            <a:endParaRPr lang="de-DE" sz="1400" dirty="0"/>
          </a:p>
          <a:p>
            <a:pPr lvl="2">
              <a:buClr>
                <a:srgbClr val="AEC409"/>
              </a:buClr>
            </a:pPr>
            <a:r>
              <a:rPr lang="pl-PL" sz="2400" dirty="0" smtClean="0"/>
              <a:t>Profil targów BAU</a:t>
            </a:r>
            <a:r>
              <a:rPr lang="de-DE" sz="2400" dirty="0" smtClean="0"/>
              <a:t>: </a:t>
            </a:r>
            <a:r>
              <a:rPr lang="pl-PL" sz="2400" dirty="0" smtClean="0"/>
              <a:t>daty, fakty, grupy docelowe</a:t>
            </a:r>
            <a:endParaRPr lang="de-DE" sz="2400" dirty="0"/>
          </a:p>
          <a:p>
            <a:pPr lvl="2">
              <a:buClr>
                <a:srgbClr val="AEC409"/>
              </a:buClr>
            </a:pPr>
            <a:r>
              <a:rPr lang="pl-PL" sz="2400" dirty="0" smtClean="0"/>
              <a:t>Przegląd hal targowych</a:t>
            </a:r>
            <a:r>
              <a:rPr lang="de-DE" sz="2400" dirty="0" smtClean="0"/>
              <a:t>: </a:t>
            </a:r>
            <a:r>
              <a:rPr lang="pl-PL" sz="2400" dirty="0" smtClean="0"/>
              <a:t>tematy i wystawcy</a:t>
            </a:r>
            <a:endParaRPr lang="de-DE" sz="2400" dirty="0"/>
          </a:p>
          <a:p>
            <a:pPr lvl="2">
              <a:buClr>
                <a:srgbClr val="AEC409"/>
              </a:buClr>
            </a:pPr>
            <a:r>
              <a:rPr lang="pl-PL" sz="2400" dirty="0" smtClean="0"/>
              <a:t>Fora i pokazy specjalne</a:t>
            </a:r>
            <a:endParaRPr lang="de-DE" sz="2400" dirty="0"/>
          </a:p>
          <a:p>
            <a:pPr lvl="2">
              <a:buClr>
                <a:srgbClr val="AEC409"/>
              </a:buClr>
            </a:pPr>
            <a:r>
              <a:rPr lang="pl-PL" sz="2400" dirty="0" smtClean="0"/>
              <a:t>Długa Noc Architektury</a:t>
            </a:r>
            <a:endParaRPr lang="de-DE" sz="2400" dirty="0"/>
          </a:p>
          <a:p>
            <a:pPr lvl="2">
              <a:buClr>
                <a:srgbClr val="AEC409"/>
              </a:buClr>
            </a:pPr>
            <a:r>
              <a:rPr lang="pl-PL" sz="2400" dirty="0" smtClean="0"/>
              <a:t>Dojazd</a:t>
            </a:r>
            <a:r>
              <a:rPr lang="de-DE" sz="2400" dirty="0" smtClean="0"/>
              <a:t>,</a:t>
            </a:r>
            <a:r>
              <a:rPr lang="pl-PL" sz="2400" dirty="0" smtClean="0"/>
              <a:t> zakup biletów wstępu, informacja</a:t>
            </a:r>
            <a:endParaRPr lang="de-DE" sz="2400" dirty="0"/>
          </a:p>
          <a:p>
            <a:pPr lvl="2">
              <a:buClr>
                <a:srgbClr val="AEC409"/>
              </a:buClr>
            </a:pPr>
            <a:r>
              <a:rPr lang="de-DE" sz="2400" dirty="0"/>
              <a:t>FENESTRATION BAU China</a:t>
            </a:r>
          </a:p>
        </p:txBody>
      </p:sp>
    </p:spTree>
    <p:extLst>
      <p:ext uri="{BB962C8B-B14F-4D97-AF65-F5344CB8AC3E}">
        <p14:creationId xmlns:p14="http://schemas.microsoft.com/office/powerpoint/2010/main" val="10909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20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Forum A4  -  </a:t>
            </a:r>
            <a:r>
              <a:rPr lang="pl-PL" altLang="de-DE" dirty="0" smtClean="0"/>
              <a:t>Architekt </a:t>
            </a:r>
            <a:r>
              <a:rPr lang="pl-PL" altLang="de-DE" dirty="0"/>
              <a:t>spotyka </a:t>
            </a:r>
            <a:r>
              <a:rPr lang="pl-PL" altLang="de-DE" dirty="0" smtClean="0"/>
              <a:t>przemysł,</a:t>
            </a:r>
            <a:br>
              <a:rPr lang="pl-PL" altLang="de-DE" dirty="0" smtClean="0"/>
            </a:br>
            <a:r>
              <a:rPr lang="pl-PL" altLang="de-DE" dirty="0" smtClean="0"/>
              <a:t>Architekt i przemysł w dialogu</a:t>
            </a:r>
            <a:endParaRPr lang="de-DE" dirty="0"/>
          </a:p>
        </p:txBody>
      </p:sp>
      <p:pic>
        <p:nvPicPr>
          <p:cNvPr id="10" name="Bildplatzhalter 9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786" y="3910380"/>
            <a:ext cx="3635375" cy="244792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0477" y="2383475"/>
            <a:ext cx="673514" cy="494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8168" y="2348880"/>
            <a:ext cx="1491403" cy="648436"/>
          </a:xfrm>
          <a:prstGeom prst="rect">
            <a:avLst/>
          </a:prstGeom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354647" y="1130137"/>
            <a:ext cx="9494964" cy="250667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de-DE" altLang="de-DE" dirty="0"/>
          </a:p>
          <a:p>
            <a:pPr lvl="1"/>
            <a:r>
              <a:rPr lang="pl-PL" altLang="de-DE" b="1" dirty="0" smtClean="0"/>
              <a:t>Zagadnienia targów </a:t>
            </a:r>
            <a:r>
              <a:rPr lang="de-DE" altLang="de-DE" b="1" dirty="0" smtClean="0"/>
              <a:t>BAU </a:t>
            </a:r>
            <a:r>
              <a:rPr lang="de-DE" altLang="de-DE" b="1" dirty="0"/>
              <a:t>2019: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dirty="0"/>
              <a:t> </a:t>
            </a:r>
            <a:endParaRPr lang="de-DE" dirty="0"/>
          </a:p>
          <a:p>
            <a:pPr lvl="2">
              <a:buClr>
                <a:srgbClr val="AEC409"/>
              </a:buClr>
            </a:pPr>
            <a:r>
              <a:rPr lang="de-DE" dirty="0" err="1"/>
              <a:t>Seryjnie</a:t>
            </a:r>
            <a:r>
              <a:rPr lang="de-DE" dirty="0"/>
              <a:t>: </a:t>
            </a:r>
            <a:r>
              <a:rPr lang="de-DE" dirty="0" err="1"/>
              <a:t>drewno</a:t>
            </a:r>
            <a:r>
              <a:rPr lang="de-DE" dirty="0"/>
              <a:t> – </a:t>
            </a:r>
            <a:r>
              <a:rPr lang="de-DE" dirty="0" err="1"/>
              <a:t>stal</a:t>
            </a:r>
            <a:r>
              <a:rPr lang="de-DE" dirty="0"/>
              <a:t> – </a:t>
            </a:r>
            <a:r>
              <a:rPr lang="de-DE" dirty="0" smtClean="0"/>
              <a:t>beton</a:t>
            </a:r>
            <a:endParaRPr lang="pl-PL" dirty="0" smtClean="0"/>
          </a:p>
          <a:p>
            <a:pPr lvl="2">
              <a:buClr>
                <a:srgbClr val="AEC409"/>
              </a:buClr>
            </a:pPr>
            <a:r>
              <a:rPr lang="de-DE" dirty="0" err="1"/>
              <a:t>Interfejs</a:t>
            </a:r>
            <a:r>
              <a:rPr lang="de-DE" dirty="0"/>
              <a:t>: </a:t>
            </a:r>
            <a:r>
              <a:rPr lang="de-DE" dirty="0" err="1"/>
              <a:t>podświetlone</a:t>
            </a:r>
            <a:r>
              <a:rPr lang="de-DE" dirty="0"/>
              <a:t> i </a:t>
            </a:r>
            <a:r>
              <a:rPr lang="de-DE" dirty="0" err="1" smtClean="0"/>
              <a:t>zacieniowane</a:t>
            </a:r>
            <a:endParaRPr lang="pl-PL" dirty="0" smtClean="0"/>
          </a:p>
          <a:p>
            <a:pPr lvl="2">
              <a:buClr>
                <a:srgbClr val="AEC409"/>
              </a:buClr>
            </a:pPr>
            <a:r>
              <a:rPr lang="pl-PL" dirty="0"/>
              <a:t>Miejski </a:t>
            </a:r>
            <a:r>
              <a:rPr lang="pl-PL" dirty="0" err="1"/>
              <a:t>remiks</a:t>
            </a:r>
            <a:r>
              <a:rPr lang="pl-PL" dirty="0"/>
              <a:t>: między przestrzenią prywatną i </a:t>
            </a:r>
            <a:r>
              <a:rPr lang="pl-PL" dirty="0" smtClean="0"/>
              <a:t>publiczną</a:t>
            </a:r>
          </a:p>
          <a:p>
            <a:pPr lvl="2">
              <a:buClr>
                <a:srgbClr val="AEC409"/>
              </a:buClr>
            </a:pPr>
            <a:r>
              <a:rPr lang="pl-PL" dirty="0" err="1"/>
              <a:t>Living</a:t>
            </a:r>
            <a:r>
              <a:rPr lang="pl-PL" dirty="0"/>
              <a:t> and </a:t>
            </a:r>
            <a:r>
              <a:rPr lang="pl-PL" dirty="0" err="1"/>
              <a:t>Care</a:t>
            </a:r>
            <a:r>
              <a:rPr lang="pl-PL" dirty="0"/>
              <a:t>: przestrzenie mieszkalne dla ludzi młodych i </a:t>
            </a:r>
            <a:r>
              <a:rPr lang="pl-PL" dirty="0" smtClean="0"/>
              <a:t>starszych</a:t>
            </a:r>
          </a:p>
          <a:p>
            <a:pPr lvl="2">
              <a:buClr>
                <a:srgbClr val="AEC409"/>
              </a:buClr>
            </a:pPr>
            <a:r>
              <a:rPr lang="pl-PL" dirty="0"/>
              <a:t>Cyfrowo: od projektu do </a:t>
            </a:r>
            <a:r>
              <a:rPr lang="pl-PL" dirty="0" smtClean="0"/>
              <a:t>wdrożenia</a:t>
            </a:r>
          </a:p>
          <a:p>
            <a:pPr lvl="2">
              <a:buClr>
                <a:srgbClr val="AEC409"/>
              </a:buClr>
            </a:pPr>
            <a:r>
              <a:rPr lang="de-DE" dirty="0" err="1"/>
              <a:t>Miejsca</a:t>
            </a:r>
            <a:r>
              <a:rPr lang="de-DE" dirty="0"/>
              <a:t> </a:t>
            </a:r>
            <a:r>
              <a:rPr lang="de-DE" dirty="0" err="1"/>
              <a:t>nowej</a:t>
            </a:r>
            <a:r>
              <a:rPr lang="de-DE" dirty="0"/>
              <a:t> </a:t>
            </a:r>
            <a:r>
              <a:rPr lang="de-DE" dirty="0" err="1"/>
              <a:t>nauki</a:t>
            </a:r>
            <a:r>
              <a:rPr lang="de-DE" dirty="0"/>
              <a:t/>
            </a:r>
            <a:br>
              <a:rPr lang="de-DE" dirty="0"/>
            </a:br>
            <a:endParaRPr lang="de-DE" altLang="de-DE" dirty="0"/>
          </a:p>
        </p:txBody>
      </p:sp>
      <p:sp>
        <p:nvSpPr>
          <p:cNvPr id="17" name="Rechteck 16"/>
          <p:cNvSpPr/>
          <p:nvPr/>
        </p:nvSpPr>
        <p:spPr>
          <a:xfrm>
            <a:off x="6335704" y="1693361"/>
            <a:ext cx="15365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12" lvl="2" indent="0">
              <a:buClr>
                <a:srgbClr val="AEC409"/>
              </a:buClr>
              <a:buFont typeface="Wingdings" panose="05000000000000000000" pitchFamily="2" charset="2"/>
              <a:buNone/>
            </a:pPr>
            <a:r>
              <a:rPr lang="pl-PL" altLang="de-DE" sz="1400" dirty="0" smtClean="0"/>
              <a:t>We współpracy z</a:t>
            </a:r>
            <a:endParaRPr lang="de-DE" sz="1400" dirty="0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gray">
          <a:xfrm>
            <a:off x="8616280" y="6118698"/>
            <a:ext cx="4103688" cy="69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dirty="0"/>
              <a:t> </a:t>
            </a:r>
          </a:p>
          <a:p>
            <a:r>
              <a:rPr lang="de-DE" sz="1100" b="1" dirty="0" err="1"/>
              <a:t>Binke</a:t>
            </a:r>
            <a:r>
              <a:rPr lang="de-DE" sz="1100" b="1" dirty="0"/>
              <a:t> Lenhardt, </a:t>
            </a:r>
            <a:r>
              <a:rPr lang="de-DE" sz="1100" b="1" dirty="0" err="1"/>
              <a:t>Crossboundaries</a:t>
            </a:r>
            <a:r>
              <a:rPr lang="de-DE" sz="1100" b="1" dirty="0"/>
              <a:t>, </a:t>
            </a:r>
            <a:r>
              <a:rPr lang="de-DE" sz="1100" b="1" dirty="0" err="1" smtClean="0"/>
              <a:t>Pekin</a:t>
            </a:r>
            <a:r>
              <a:rPr lang="de-DE" sz="1100" b="1" dirty="0" smtClean="0"/>
              <a:t>/Frankfurt</a:t>
            </a:r>
            <a:endParaRPr lang="de-DE" sz="1100" b="1" dirty="0"/>
          </a:p>
          <a:p>
            <a:endParaRPr lang="de-DE" altLang="de-DE" sz="1000" b="1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gray">
          <a:xfrm>
            <a:off x="4179710" y="6381328"/>
            <a:ext cx="4103688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sz="1100" b="1" dirty="0"/>
              <a:t>Morten R. </a:t>
            </a:r>
            <a:r>
              <a:rPr lang="de-DE" sz="1100" b="1" dirty="0" err="1"/>
              <a:t>Gregersen</a:t>
            </a:r>
            <a:r>
              <a:rPr lang="de-DE" sz="1100" b="1" dirty="0"/>
              <a:t>, NORD </a:t>
            </a:r>
            <a:r>
              <a:rPr lang="de-DE" sz="1100" b="1" dirty="0" err="1"/>
              <a:t>Architects</a:t>
            </a:r>
            <a:r>
              <a:rPr lang="de-DE" sz="1100" b="1" dirty="0"/>
              <a:t>, </a:t>
            </a:r>
            <a:r>
              <a:rPr lang="pl-PL" sz="1100" b="1" dirty="0" smtClean="0"/>
              <a:t>Kopenhaga</a:t>
            </a:r>
            <a:r>
              <a:rPr lang="de-DE" sz="1100" b="1" dirty="0" smtClean="0"/>
              <a:t> </a:t>
            </a:r>
            <a:endParaRPr lang="de-DE" sz="1100" dirty="0"/>
          </a:p>
          <a:p>
            <a:endParaRPr lang="de-DE" altLang="de-DE" sz="10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398B85DC-83D6-4213-9589-FA5FD1EC7C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34" y="3856995"/>
            <a:ext cx="4103688" cy="247931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8428AF21-374A-4F38-B829-DBA9DC926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3212976"/>
            <a:ext cx="3145824" cy="310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65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21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000" y="476672"/>
            <a:ext cx="8285755" cy="504056"/>
          </a:xfrm>
        </p:spPr>
        <p:txBody>
          <a:bodyPr/>
          <a:lstStyle/>
          <a:p>
            <a:r>
              <a:rPr lang="de-DE" altLang="de-DE" dirty="0"/>
              <a:t>Forum A4  -  </a:t>
            </a:r>
            <a:r>
              <a:rPr lang="pl-PL" altLang="de-DE" dirty="0" smtClean="0"/>
              <a:t>Architekt spotyka badania naukowe,</a:t>
            </a:r>
            <a:br>
              <a:rPr lang="pl-PL" altLang="de-DE" dirty="0" smtClean="0"/>
            </a:br>
            <a:r>
              <a:rPr lang="de-DE" altLang="de-DE" dirty="0" smtClean="0">
                <a:ea typeface="MS PGothic" pitchFamily="34" charset="-128"/>
              </a:rPr>
              <a:t>Building </a:t>
            </a:r>
            <a:r>
              <a:rPr lang="de-DE" altLang="de-DE" dirty="0" err="1">
                <a:ea typeface="MS PGothic" pitchFamily="34" charset="-128"/>
              </a:rPr>
              <a:t>the</a:t>
            </a:r>
            <a:r>
              <a:rPr lang="de-DE" altLang="de-DE" dirty="0">
                <a:ea typeface="MS PGothic" pitchFamily="34" charset="-128"/>
              </a:rPr>
              <a:t> Future </a:t>
            </a:r>
            <a:endParaRPr lang="de-DE" dirty="0"/>
          </a:p>
        </p:txBody>
      </p:sp>
      <p:pic>
        <p:nvPicPr>
          <p:cNvPr id="15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8" y="4437112"/>
            <a:ext cx="1444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767408" y="1485517"/>
            <a:ext cx="4215024" cy="47237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l-PL" altLang="de-DE" b="1" dirty="0" smtClean="0"/>
              <a:t>Zagadnienia targów </a:t>
            </a:r>
            <a:r>
              <a:rPr lang="de-DE" altLang="de-DE" b="1" dirty="0" smtClean="0"/>
              <a:t>BAU </a:t>
            </a:r>
            <a:r>
              <a:rPr lang="de-DE" altLang="de-DE" b="1" dirty="0"/>
              <a:t>2019: 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dirty="0"/>
          </a:p>
          <a:p>
            <a:pPr lvl="2">
              <a:buClr>
                <a:srgbClr val="AEC409"/>
              </a:buClr>
            </a:pPr>
            <a:r>
              <a:rPr lang="pl-PL" dirty="0" smtClean="0"/>
              <a:t>Zasoby miasta</a:t>
            </a:r>
            <a:endParaRPr lang="de-DE" dirty="0"/>
          </a:p>
          <a:p>
            <a:pPr lvl="2">
              <a:buClr>
                <a:srgbClr val="AEC409"/>
              </a:buClr>
            </a:pPr>
            <a:r>
              <a:rPr lang="de-DE" dirty="0" err="1" smtClean="0"/>
              <a:t>Materiał</a:t>
            </a:r>
            <a:r>
              <a:rPr lang="pl-PL" dirty="0" smtClean="0"/>
              <a:t> </a:t>
            </a:r>
            <a:r>
              <a:rPr lang="de-DE" dirty="0" smtClean="0"/>
              <a:t>:</a:t>
            </a:r>
            <a:r>
              <a:rPr lang="pl-PL" dirty="0" smtClean="0"/>
              <a:t> </a:t>
            </a:r>
            <a:r>
              <a:rPr lang="de-DE" dirty="0" err="1" smtClean="0"/>
              <a:t>Inteligencja</a:t>
            </a:r>
            <a:endParaRPr lang="pl-PL" dirty="0" smtClean="0"/>
          </a:p>
          <a:p>
            <a:pPr lvl="2">
              <a:buClr>
                <a:srgbClr val="AEC409"/>
              </a:buClr>
            </a:pPr>
            <a:r>
              <a:rPr lang="pl-PL" dirty="0" smtClean="0"/>
              <a:t>N</a:t>
            </a:r>
            <a:r>
              <a:rPr lang="de-DE" dirty="0" err="1" smtClean="0"/>
              <a:t>agrod</a:t>
            </a:r>
            <a:r>
              <a:rPr lang="pl-PL" dirty="0" smtClean="0"/>
              <a:t>a</a:t>
            </a:r>
            <a:r>
              <a:rPr lang="de-DE" dirty="0" smtClean="0"/>
              <a:t> </a:t>
            </a:r>
            <a:r>
              <a:rPr lang="de-DE" dirty="0"/>
              <a:t>DETAIL </a:t>
            </a:r>
            <a:r>
              <a:rPr lang="de-DE" dirty="0" smtClean="0"/>
              <a:t>2018 </a:t>
            </a:r>
            <a:r>
              <a:rPr lang="de-DE" dirty="0"/>
              <a:t>– </a:t>
            </a:r>
            <a:r>
              <a:rPr lang="pl-PL" dirty="0" smtClean="0"/>
              <a:t>prezentacja projektu</a:t>
            </a:r>
            <a:endParaRPr lang="de-DE" dirty="0"/>
          </a:p>
          <a:p>
            <a:pPr lvl="2">
              <a:buClr>
                <a:srgbClr val="AEC409"/>
              </a:buClr>
            </a:pPr>
            <a:r>
              <a:rPr lang="de-DE" dirty="0" err="1" smtClean="0"/>
              <a:t>Wewnątrz</a:t>
            </a:r>
            <a:r>
              <a:rPr lang="pl-PL" dirty="0" smtClean="0"/>
              <a:t> </a:t>
            </a:r>
            <a:r>
              <a:rPr lang="de-DE" dirty="0" smtClean="0"/>
              <a:t>:</a:t>
            </a:r>
            <a:r>
              <a:rPr lang="pl-PL" dirty="0" smtClean="0"/>
              <a:t> </a:t>
            </a:r>
            <a:r>
              <a:rPr lang="de-DE" dirty="0" smtClean="0"/>
              <a:t>Na </a:t>
            </a:r>
            <a:r>
              <a:rPr lang="de-DE" dirty="0" err="1" smtClean="0"/>
              <a:t>zewnątrz</a:t>
            </a:r>
            <a:endParaRPr lang="pl-PL" dirty="0" smtClean="0"/>
          </a:p>
          <a:p>
            <a:pPr lvl="2">
              <a:buClr>
                <a:srgbClr val="AEC409"/>
              </a:buClr>
            </a:pPr>
            <a:r>
              <a:rPr lang="de-DE" dirty="0" err="1" smtClean="0"/>
              <a:t>Seryjnie</a:t>
            </a:r>
            <a:r>
              <a:rPr lang="pl-PL" dirty="0" smtClean="0"/>
              <a:t> </a:t>
            </a:r>
            <a:r>
              <a:rPr lang="de-DE" dirty="0" smtClean="0"/>
              <a:t>:</a:t>
            </a:r>
            <a:r>
              <a:rPr lang="pl-PL" dirty="0" smtClean="0"/>
              <a:t> </a:t>
            </a:r>
            <a:r>
              <a:rPr lang="de-DE" dirty="0" err="1" smtClean="0"/>
              <a:t>Indywidualnie</a:t>
            </a:r>
            <a:r>
              <a:rPr lang="de-DE" dirty="0" smtClean="0"/>
              <a:t>?</a:t>
            </a:r>
            <a:endParaRPr lang="pl-PL" dirty="0" smtClean="0"/>
          </a:p>
          <a:p>
            <a:pPr lvl="2">
              <a:buClr>
                <a:srgbClr val="AEC409"/>
              </a:buClr>
            </a:pPr>
            <a:r>
              <a:rPr lang="de-DE" dirty="0" smtClean="0"/>
              <a:t>Design</a:t>
            </a:r>
            <a:r>
              <a:rPr lang="pl-PL" dirty="0" smtClean="0"/>
              <a:t> </a:t>
            </a:r>
            <a:r>
              <a:rPr lang="de-DE" dirty="0" smtClean="0"/>
              <a:t>:</a:t>
            </a:r>
            <a:r>
              <a:rPr lang="pl-PL" dirty="0" smtClean="0"/>
              <a:t> </a:t>
            </a:r>
            <a:r>
              <a:rPr lang="de-DE" dirty="0" err="1" smtClean="0"/>
              <a:t>Produkcja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  <a:p>
            <a:pPr marL="612" lvl="2" indent="0">
              <a:buClr>
                <a:srgbClr val="AEC409"/>
              </a:buClr>
              <a:buFont typeface="Wingdings" panose="05000000000000000000" pitchFamily="2" charset="2"/>
              <a:buNone/>
            </a:pPr>
            <a:r>
              <a:rPr lang="pl-PL" altLang="de-DE" sz="1500" dirty="0" smtClean="0"/>
              <a:t>We współpracy z</a:t>
            </a:r>
            <a:endParaRPr lang="de-DE" sz="15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4005064"/>
            <a:ext cx="3635896" cy="242393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799856" y="3686835"/>
            <a:ext cx="288032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de-DE" sz="1000" b="1" dirty="0"/>
              <a:t>Ulrike Brandi, Ulrike Brandi Licht, Hamburg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680176" y="6453336"/>
            <a:ext cx="288032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de-DE" sz="1000" b="1" dirty="0"/>
              <a:t>Kees </a:t>
            </a:r>
            <a:r>
              <a:rPr lang="de-DE" altLang="de-DE" sz="1000" b="1" dirty="0" err="1"/>
              <a:t>Christiaanse</a:t>
            </a:r>
            <a:r>
              <a:rPr lang="de-DE" altLang="de-DE" sz="1000" b="1" dirty="0"/>
              <a:t>, KCAP, Rotterdam 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B6D6AA5-A607-404D-B5A5-6366731E58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41" y="1196752"/>
            <a:ext cx="1647911" cy="2471867"/>
          </a:xfrm>
          <a:prstGeom prst="rect">
            <a:avLst/>
          </a:prstGeom>
        </p:spPr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xmlns="" id="{D1A6F664-2D65-4390-8B86-6677844432E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r="497"/>
          <a:stretch>
            <a:fillRect/>
          </a:stretch>
        </p:blipFill>
        <p:spPr>
          <a:xfrm>
            <a:off x="7780352" y="4005064"/>
            <a:ext cx="3636000" cy="2448000"/>
          </a:xfrm>
        </p:spPr>
      </p:pic>
      <p:pic>
        <p:nvPicPr>
          <p:cNvPr id="22" name="Bildplatzhalter 21">
            <a:extLst>
              <a:ext uri="{FF2B5EF4-FFF2-40B4-BE49-F238E27FC236}">
                <a16:creationId xmlns:a16="http://schemas.microsoft.com/office/drawing/2014/main" xmlns="" id="{F3ACC8C8-C882-4DED-8058-EECD57CFFC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2" b="24002"/>
          <a:stretch>
            <a:fillRect/>
          </a:stretch>
        </p:blipFill>
        <p:spPr>
          <a:xfrm>
            <a:off x="7788592" y="1196752"/>
            <a:ext cx="3716102" cy="2501930"/>
          </a:xfr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xmlns="" id="{70C9C4AB-479A-4C39-8CB8-AA45AF7661C9}"/>
              </a:ext>
            </a:extLst>
          </p:cNvPr>
          <p:cNvSpPr txBox="1"/>
          <p:nvPr/>
        </p:nvSpPr>
        <p:spPr>
          <a:xfrm>
            <a:off x="7714995" y="3717032"/>
            <a:ext cx="288032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altLang="de-DE" sz="1000" b="1" dirty="0"/>
              <a:t>Dirk Hebel, KIT, Karlsruhe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xmlns="" id="{1864B485-0E1A-4D0D-A23A-C661B624AC8F}"/>
              </a:ext>
            </a:extLst>
          </p:cNvPr>
          <p:cNvSpPr txBox="1"/>
          <p:nvPr/>
        </p:nvSpPr>
        <p:spPr>
          <a:xfrm>
            <a:off x="9959752" y="6145559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>
                <a:solidFill>
                  <a:schemeClr val="bg1"/>
                </a:solidFill>
              </a:rPr>
              <a:t>© Markus Bertschi</a:t>
            </a:r>
          </a:p>
          <a:p>
            <a:endParaRPr lang="de-D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38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Pokazy specjalne wizualizują zagadnienia przyszłości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3083090" y="1916832"/>
            <a:ext cx="3300942" cy="147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"Living spaces of the future"</a:t>
            </a:r>
          </a:p>
          <a:p>
            <a:endParaRPr lang="de-DE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2927648" y="3753200"/>
            <a:ext cx="3528392" cy="147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“Sustainability is the new norm"</a:t>
            </a:r>
          </a:p>
          <a:p>
            <a:endParaRPr lang="de-DE" sz="18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8"/>
          </p:nvPr>
        </p:nvSpPr>
        <p:spPr>
          <a:xfrm>
            <a:off x="8529000" y="1880992"/>
            <a:ext cx="3471656" cy="1476000"/>
          </a:xfrm>
        </p:spPr>
        <p:txBody>
          <a:bodyPr/>
          <a:lstStyle/>
          <a:p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“Smart </a:t>
            </a:r>
            <a:r>
              <a:rPr lang="de-DE" sz="1800" dirty="0" err="1">
                <a:latin typeface="Arial" panose="020B0604020202020204" pitchFamily="34" charset="0"/>
                <a:cs typeface="Times New Roman" panose="02020603050405020304" pitchFamily="18" charset="0"/>
              </a:rPr>
              <a:t>WinDoor</a:t>
            </a:r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Times New Roman" panose="02020603050405020304" pitchFamily="18" charset="0"/>
              </a:rPr>
              <a:t>TripleS</a:t>
            </a:r>
            <a:r>
              <a:rPr lang="de-DE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„</a:t>
            </a:r>
            <a:r>
              <a:rPr lang="pl-PL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– </a:t>
            </a:r>
            <a:endParaRPr lang="de-DE" sz="18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Arial" panose="020B0604020202020204" pitchFamily="34" charset="0"/>
                <a:cs typeface="Times New Roman" panose="02020603050405020304" pitchFamily="18" charset="0"/>
              </a:rPr>
              <a:t>Smart | Safe | Secure“ “</a:t>
            </a:r>
          </a:p>
          <a:p>
            <a:endParaRPr lang="de-DE" sz="18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20"/>
          </p:nvPr>
        </p:nvSpPr>
        <p:spPr>
          <a:xfrm>
            <a:off x="8529000" y="3753200"/>
            <a:ext cx="3300942" cy="147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de-DE" sz="1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„SMART LIVING“</a:t>
            </a:r>
          </a:p>
          <a:p>
            <a:endParaRPr lang="de-DE" sz="1800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3" y="1926140"/>
            <a:ext cx="2394181" cy="710772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3645024"/>
            <a:ext cx="2422389" cy="786969"/>
          </a:xfrm>
          <a:prstGeom prst="rect">
            <a:avLst/>
          </a:prstGeom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896" y="1848370"/>
            <a:ext cx="1317191" cy="158063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896" y="3782716"/>
            <a:ext cx="1447187" cy="13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89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Długa Noc Architektury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06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11382561" y="6456171"/>
            <a:ext cx="463364" cy="201600"/>
          </a:xfrm>
        </p:spPr>
        <p:txBody>
          <a:bodyPr/>
          <a:lstStyle/>
          <a:p>
            <a:fld id="{42CAAD04-FC15-4B5E-AAC2-44C10B0B0F1E}" type="slidenum">
              <a:rPr lang="de-DE" smtClean="0"/>
              <a:t>24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3" y="1226526"/>
            <a:ext cx="3539135" cy="4993198"/>
          </a:xfrm>
          <a:prstGeom prst="rect">
            <a:avLst/>
          </a:prstGeom>
        </p:spPr>
      </p:pic>
      <p:sp>
        <p:nvSpPr>
          <p:cNvPr id="14" name="Inhaltsplatzhalter 13"/>
          <p:cNvSpPr>
            <a:spLocks noGrp="1"/>
          </p:cNvSpPr>
          <p:nvPr>
            <p:ph sz="quarter" idx="13"/>
          </p:nvPr>
        </p:nvSpPr>
        <p:spPr>
          <a:xfrm>
            <a:off x="342900" y="1237324"/>
            <a:ext cx="3736876" cy="4982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Rechteck 14"/>
          <p:cNvSpPr/>
          <p:nvPr/>
        </p:nvSpPr>
        <p:spPr>
          <a:xfrm>
            <a:off x="4295799" y="1196018"/>
            <a:ext cx="73184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Piątek</a:t>
            </a:r>
            <a:r>
              <a:rPr lang="de-DE" dirty="0" smtClean="0"/>
              <a:t>, </a:t>
            </a:r>
            <a:r>
              <a:rPr lang="de-DE" b="1" dirty="0" smtClean="0"/>
              <a:t>18</a:t>
            </a:r>
            <a:r>
              <a:rPr lang="pl-PL" b="1" dirty="0" smtClean="0"/>
              <a:t> stycznia 2019</a:t>
            </a:r>
            <a:r>
              <a:rPr lang="de-DE" dirty="0" smtClean="0"/>
              <a:t>, </a:t>
            </a:r>
            <a:r>
              <a:rPr lang="pl-PL" dirty="0" smtClean="0"/>
              <a:t>godz. </a:t>
            </a:r>
            <a:r>
              <a:rPr lang="de-DE" dirty="0" smtClean="0"/>
              <a:t>19:00–24:00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Przypuszczalnie ponownie zaangażowanych będzie ok</a:t>
            </a:r>
            <a:r>
              <a:rPr lang="de-DE" dirty="0" smtClean="0"/>
              <a:t>. </a:t>
            </a:r>
            <a:r>
              <a:rPr lang="de-DE" b="1" dirty="0"/>
              <a:t>50 </a:t>
            </a:r>
            <a:r>
              <a:rPr lang="pl-PL" b="1" dirty="0" smtClean="0"/>
              <a:t>do</a:t>
            </a:r>
            <a:r>
              <a:rPr lang="de-DE" b="1" dirty="0" smtClean="0"/>
              <a:t> </a:t>
            </a:r>
            <a:r>
              <a:rPr lang="de-DE" b="1" dirty="0"/>
              <a:t>60 </a:t>
            </a:r>
            <a:r>
              <a:rPr lang="pl-PL" b="1" dirty="0" smtClean="0"/>
              <a:t>budynków i projektów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Spodziewana </a:t>
            </a:r>
            <a:r>
              <a:rPr lang="pl-PL" b="1" dirty="0" smtClean="0"/>
              <a:t>liczba odwiedzających</a:t>
            </a:r>
            <a:r>
              <a:rPr lang="de-DE" dirty="0" smtClean="0"/>
              <a:t> </a:t>
            </a:r>
            <a:r>
              <a:rPr lang="pl-PL" dirty="0" smtClean="0"/>
              <a:t>ok</a:t>
            </a:r>
            <a:r>
              <a:rPr lang="de-DE" dirty="0" smtClean="0"/>
              <a:t>. </a:t>
            </a:r>
            <a:r>
              <a:rPr lang="de-DE" dirty="0"/>
              <a:t>30.000  - 35.000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 smtClean="0"/>
              <a:t>Integracja</a:t>
            </a:r>
            <a:r>
              <a:rPr lang="de-DE" dirty="0" smtClean="0"/>
              <a:t> </a:t>
            </a:r>
            <a:r>
              <a:rPr lang="pl-PL" dirty="0" smtClean="0"/>
              <a:t>specjalistycznych targów </a:t>
            </a:r>
            <a:r>
              <a:rPr lang="de-DE" dirty="0" smtClean="0"/>
              <a:t>BAU </a:t>
            </a:r>
            <a:r>
              <a:rPr lang="pl-PL" dirty="0" smtClean="0"/>
              <a:t>z miastem Monachium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We współpracy z</a:t>
            </a:r>
            <a:r>
              <a:rPr lang="de-DE" dirty="0" smtClean="0"/>
              <a:t>:</a:t>
            </a:r>
            <a:endParaRPr lang="de-DE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4582052" y="4342185"/>
            <a:ext cx="4685637" cy="1275065"/>
            <a:chOff x="606443" y="4710446"/>
            <a:chExt cx="5225103" cy="1692626"/>
          </a:xfrm>
        </p:grpSpPr>
        <p:pic>
          <p:nvPicPr>
            <p:cNvPr id="17" name="Picture 8" descr="landeshauptstadt logo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99" y="4817191"/>
              <a:ext cx="1727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byak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044" y="5423788"/>
              <a:ext cx="1065213" cy="57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443" y="5334123"/>
              <a:ext cx="866513" cy="1068949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18173" y="5349949"/>
              <a:ext cx="1722923" cy="467057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4830" y="4710446"/>
              <a:ext cx="2616716" cy="417561"/>
            </a:xfrm>
            <a:prstGeom prst="rect">
              <a:avLst/>
            </a:prstGeom>
          </p:spPr>
        </p:pic>
      </p:grpSp>
      <p:sp>
        <p:nvSpPr>
          <p:cNvPr id="22" name="Titel 1"/>
          <p:cNvSpPr>
            <a:spLocks noGrp="1"/>
          </p:cNvSpPr>
          <p:nvPr>
            <p:ph type="title"/>
          </p:nvPr>
        </p:nvSpPr>
        <p:spPr>
          <a:xfrm>
            <a:off x="399888" y="183929"/>
            <a:ext cx="7855813" cy="690689"/>
          </a:xfrm>
        </p:spPr>
        <p:txBody>
          <a:bodyPr/>
          <a:lstStyle/>
          <a:p>
            <a:r>
              <a:rPr lang="pl-PL" sz="1999" dirty="0" smtClean="0"/>
              <a:t>Mały jubileusz: targi </a:t>
            </a:r>
            <a:r>
              <a:rPr lang="en-US" sz="1999" dirty="0" smtClean="0"/>
              <a:t>BAU </a:t>
            </a:r>
            <a:r>
              <a:rPr lang="en-US" sz="1999" dirty="0"/>
              <a:t>2019 </a:t>
            </a:r>
            <a:r>
              <a:rPr lang="pl-PL" sz="1999" dirty="0" smtClean="0"/>
              <a:t>po raz piąty organizują</a:t>
            </a:r>
            <a:r>
              <a:rPr lang="en-US" sz="1999" dirty="0" smtClean="0"/>
              <a:t> “</a:t>
            </a:r>
            <a:r>
              <a:rPr lang="pl-PL" sz="1999" dirty="0" smtClean="0"/>
              <a:t>Długą Noc Architektury</a:t>
            </a:r>
            <a:r>
              <a:rPr lang="en-US" sz="1999" dirty="0" smtClean="0"/>
              <a:t>”</a:t>
            </a:r>
            <a:endParaRPr lang="en-US" sz="1999" dirty="0"/>
          </a:p>
        </p:txBody>
      </p:sp>
      <p:sp>
        <p:nvSpPr>
          <p:cNvPr id="23" name="Foliennummernplatzhalter 3"/>
          <p:cNvSpPr txBox="1">
            <a:spLocks/>
          </p:cNvSpPr>
          <p:nvPr/>
        </p:nvSpPr>
        <p:spPr>
          <a:xfrm>
            <a:off x="11382561" y="6680447"/>
            <a:ext cx="463364" cy="2016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8277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Dojazd, zakup biletów wstępu, informacja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0" r="9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512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26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Dojazd + </a:t>
            </a:r>
            <a:r>
              <a:rPr lang="pl-PL" dirty="0"/>
              <a:t>zakup biletów </a:t>
            </a:r>
            <a:r>
              <a:rPr lang="pl-PL" dirty="0" smtClean="0"/>
              <a:t>wstępu</a:t>
            </a:r>
            <a:r>
              <a:rPr lang="pl-PL" dirty="0"/>
              <a:t/>
            </a:r>
            <a:br>
              <a:rPr lang="pl-PL" dirty="0"/>
            </a:b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230011" y="4185344"/>
            <a:ext cx="4397744" cy="2340000"/>
          </a:xfrm>
        </p:spPr>
        <p:txBody>
          <a:bodyPr/>
          <a:lstStyle/>
          <a:p>
            <a:r>
              <a:rPr lang="pl-PL" altLang="de-DE" sz="1600" dirty="0" smtClean="0">
                <a:solidFill>
                  <a:srgbClr val="769E12"/>
                </a:solidFill>
              </a:rPr>
              <a:t>Dojazd i zakwaterowanie</a:t>
            </a:r>
          </a:p>
          <a:p>
            <a:r>
              <a:rPr lang="pl-PL" sz="1600" b="0" dirty="0"/>
              <a:t>Pomocny serwis w wizycie na targach</a:t>
            </a:r>
          </a:p>
          <a:p>
            <a:r>
              <a:rPr lang="de-DE" sz="1600" b="0" dirty="0" smtClean="0"/>
              <a:t>Transfer </a:t>
            </a:r>
            <a:r>
              <a:rPr lang="de-DE" sz="1600" b="0" dirty="0" err="1"/>
              <a:t>autokarowy</a:t>
            </a:r>
            <a:r>
              <a:rPr lang="de-DE" sz="1600" b="0" dirty="0"/>
              <a:t>: </a:t>
            </a:r>
            <a:r>
              <a:rPr lang="de-DE" sz="1600" b="0" dirty="0" err="1"/>
              <a:t>lotnisko-targi-lotnisko</a:t>
            </a:r>
            <a:endParaRPr lang="de-DE" sz="1600" b="0" dirty="0"/>
          </a:p>
          <a:p>
            <a:r>
              <a:rPr lang="de-DE" sz="1600" b="0" dirty="0" err="1"/>
              <a:t>Rezerwacja</a:t>
            </a:r>
            <a:r>
              <a:rPr lang="de-DE" sz="1600" b="0" dirty="0"/>
              <a:t> </a:t>
            </a:r>
            <a:r>
              <a:rPr lang="de-DE" sz="1600" b="0" dirty="0" err="1"/>
              <a:t>hoteli</a:t>
            </a:r>
            <a:endParaRPr lang="de-DE" sz="1600" b="0" dirty="0"/>
          </a:p>
          <a:p>
            <a:r>
              <a:rPr lang="de-DE" sz="1600" b="0" dirty="0" err="1"/>
              <a:t>Serwis</a:t>
            </a:r>
            <a:r>
              <a:rPr lang="de-DE" sz="1600" b="0" dirty="0"/>
              <a:t> </a:t>
            </a:r>
            <a:r>
              <a:rPr lang="de-DE" sz="1600" b="0" dirty="0" err="1"/>
              <a:t>wizowy</a:t>
            </a:r>
            <a:endParaRPr lang="de-DE" sz="1600" b="0" dirty="0"/>
          </a:p>
          <a:p>
            <a:endParaRPr lang="de-DE" sz="1600" b="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230010" y="1300091"/>
            <a:ext cx="4098237" cy="2340000"/>
          </a:xfrm>
        </p:spPr>
        <p:txBody>
          <a:bodyPr/>
          <a:lstStyle/>
          <a:p>
            <a:r>
              <a:rPr lang="pl-PL" sz="1600" dirty="0" smtClean="0">
                <a:solidFill>
                  <a:srgbClr val="769E12"/>
                </a:solidFill>
              </a:rPr>
              <a:t>Cyfrowe bilety wstępu</a:t>
            </a:r>
            <a:endParaRPr lang="de-DE" sz="1600" dirty="0">
              <a:solidFill>
                <a:srgbClr val="769E12"/>
              </a:solidFill>
            </a:endParaRPr>
          </a:p>
          <a:p>
            <a:r>
              <a:rPr lang="pl-PL" sz="1600" b="0" dirty="0" smtClean="0"/>
              <a:t>na smartfony, tablety lub smartwatche</a:t>
            </a:r>
            <a:endParaRPr lang="pl-PL" sz="700" b="0" dirty="0" smtClean="0"/>
          </a:p>
          <a:p>
            <a:r>
              <a:rPr lang="pl-PL" sz="1600" b="0" dirty="0" smtClean="0"/>
              <a:t>Możliwość logowania przez</a:t>
            </a:r>
            <a:r>
              <a:rPr lang="de-DE" sz="1600" b="0" dirty="0" smtClean="0"/>
              <a:t> </a:t>
            </a:r>
            <a:r>
              <a:rPr lang="de-DE" sz="1600" b="0" dirty="0"/>
              <a:t>Facebook &amp; Co</a:t>
            </a:r>
          </a:p>
        </p:txBody>
      </p:sp>
      <p:pic>
        <p:nvPicPr>
          <p:cNvPr id="15" name="Picture 6" descr="startendesflugzeug_head_15513031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23" r="8123"/>
          <a:stretch>
            <a:fillRect/>
          </a:stretch>
        </p:blipFill>
        <p:spPr bwMode="auto">
          <a:xfrm>
            <a:off x="342000" y="4077344"/>
            <a:ext cx="3636000" cy="24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C674B2E9-2B5D-4904-B994-D17C54291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72747"/>
            <a:ext cx="3714648" cy="22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11496600" y="6670012"/>
            <a:ext cx="347523" cy="201600"/>
          </a:xfrm>
        </p:spPr>
        <p:txBody>
          <a:bodyPr/>
          <a:lstStyle/>
          <a:p>
            <a:fld id="{42CAAD04-FC15-4B5E-AAC2-44C10B0B0F1E}" type="slidenum">
              <a:rPr lang="de-DE" smtClean="0"/>
              <a:t>27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5174" y="151220"/>
            <a:ext cx="10013354" cy="973523"/>
          </a:xfrm>
        </p:spPr>
        <p:txBody>
          <a:bodyPr/>
          <a:lstStyle/>
          <a:p>
            <a:r>
              <a:rPr lang="pl-PL" dirty="0" smtClean="0"/>
              <a:t>Targi </a:t>
            </a:r>
            <a:r>
              <a:rPr lang="de-DE" dirty="0" smtClean="0"/>
              <a:t>BAU </a:t>
            </a:r>
            <a:r>
              <a:rPr lang="pl-PL" dirty="0" smtClean="0"/>
              <a:t>dostępne w mediach społecznościowych</a:t>
            </a:r>
            <a:r>
              <a:rPr lang="de-DE" dirty="0" smtClean="0"/>
              <a:t>: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de-DE" dirty="0" smtClean="0"/>
              <a:t>Facebook</a:t>
            </a:r>
            <a:r>
              <a:rPr lang="de-DE" dirty="0"/>
              <a:t>, LinkedIn, Twitter!</a:t>
            </a:r>
            <a:br>
              <a:rPr lang="de-DE" dirty="0"/>
            </a:br>
            <a:r>
              <a:rPr lang="de-DE" dirty="0"/>
              <a:t>BAU MAG + BAU Mag Online</a:t>
            </a:r>
          </a:p>
        </p:txBody>
      </p:sp>
      <p:sp>
        <p:nvSpPr>
          <p:cNvPr id="5" name="Rechteck 4"/>
          <p:cNvSpPr/>
          <p:nvPr/>
        </p:nvSpPr>
        <p:spPr>
          <a:xfrm flipH="1">
            <a:off x="839416" y="1264629"/>
            <a:ext cx="8454476" cy="2797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Increase brand awareness * Stir up emotions * stay in touch * engage in conversations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839416" y="1620538"/>
            <a:ext cx="8784976" cy="2592288"/>
          </a:xfrm>
        </p:spPr>
        <p:txBody>
          <a:bodyPr numCol="1">
            <a:normAutofit/>
          </a:bodyPr>
          <a:lstStyle/>
          <a:p>
            <a:r>
              <a:rPr lang="pl-PL" dirty="0" smtClean="0"/>
              <a:t>Cel</a:t>
            </a:r>
            <a:r>
              <a:rPr lang="de-DE" dirty="0" smtClean="0"/>
              <a:t>: </a:t>
            </a:r>
            <a:r>
              <a:rPr lang="pl-PL" dirty="0" smtClean="0"/>
              <a:t>nieprzerwana komunikacja</a:t>
            </a:r>
            <a:r>
              <a:rPr lang="de-DE" dirty="0" smtClean="0"/>
              <a:t> </a:t>
            </a:r>
            <a:r>
              <a:rPr lang="pl-PL" dirty="0" smtClean="0"/>
              <a:t>- </a:t>
            </a:r>
            <a:r>
              <a:rPr lang="pl-PL" dirty="0"/>
              <a:t>z</a:t>
            </a:r>
            <a:r>
              <a:rPr lang="de-DE" dirty="0" smtClean="0"/>
              <a:t> </a:t>
            </a:r>
            <a:r>
              <a:rPr lang="pl-PL" dirty="0" smtClean="0"/>
              <a:t>branżą, o branży</a:t>
            </a:r>
            <a:endParaRPr lang="de-DE" dirty="0"/>
          </a:p>
          <a:p>
            <a:endParaRPr lang="de-DE" dirty="0"/>
          </a:p>
          <a:p>
            <a:r>
              <a:rPr lang="de-DE" dirty="0"/>
              <a:t>Facebook, Twitter, LinkedIn – </a:t>
            </a:r>
            <a:r>
              <a:rPr lang="pl-PL" b="0" dirty="0" smtClean="0"/>
              <a:t>tworzenie społeczności</a:t>
            </a:r>
            <a:endParaRPr lang="de-DE" b="0" dirty="0"/>
          </a:p>
          <a:p>
            <a:pPr lvl="2">
              <a:buClr>
                <a:srgbClr val="AEC409"/>
              </a:buClr>
            </a:pPr>
            <a:r>
              <a:rPr lang="pl-PL" altLang="de-DE" sz="1400" dirty="0" smtClean="0">
                <a:solidFill>
                  <a:srgbClr val="000000"/>
                </a:solidFill>
              </a:rPr>
              <a:t>Kampanie reklamowe do specjalnych grup docelowych koncentrujące się na planistach, inżynierach budownictwa, rzemieślnikach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lvl="2">
              <a:buClr>
                <a:srgbClr val="AEC409"/>
              </a:buClr>
            </a:pPr>
            <a:r>
              <a:rPr lang="pl-PL" altLang="de-DE" sz="1400" dirty="0" smtClean="0">
                <a:solidFill>
                  <a:srgbClr val="000000"/>
                </a:solidFill>
              </a:rPr>
              <a:t>Połączenie z treściami prezentowanymi przez </a:t>
            </a:r>
            <a:r>
              <a:rPr lang="de-DE" altLang="de-DE" sz="1400" dirty="0" smtClean="0">
                <a:solidFill>
                  <a:srgbClr val="000000"/>
                </a:solidFill>
              </a:rPr>
              <a:t>BAU </a:t>
            </a:r>
            <a:r>
              <a:rPr lang="de-DE" altLang="de-DE" sz="1400" dirty="0">
                <a:solidFill>
                  <a:srgbClr val="000000"/>
                </a:solidFill>
              </a:rPr>
              <a:t>Mag + BAU Mag Online</a:t>
            </a:r>
          </a:p>
          <a:p>
            <a:pPr lvl="2">
              <a:buClr>
                <a:srgbClr val="AEC409"/>
              </a:buClr>
            </a:pPr>
            <a:r>
              <a:rPr lang="pl-PL" altLang="de-DE" sz="1400" dirty="0" smtClean="0">
                <a:solidFill>
                  <a:srgbClr val="000000"/>
                </a:solidFill>
              </a:rPr>
              <a:t>Współpraca z blogami i portalami tematycznymi</a:t>
            </a:r>
            <a:endParaRPr lang="de-DE" altLang="de-DE" sz="1400" dirty="0">
              <a:solidFill>
                <a:srgbClr val="000000"/>
              </a:solidFill>
            </a:endParaRPr>
          </a:p>
          <a:p>
            <a:pPr lvl="2">
              <a:buClr>
                <a:srgbClr val="AEC409"/>
              </a:buClr>
            </a:pPr>
            <a:endParaRPr lang="de-DE" sz="1400" dirty="0">
              <a:solidFill>
                <a:srgbClr val="000000"/>
              </a:solidFill>
            </a:endParaRPr>
          </a:p>
          <a:p>
            <a:pPr marL="612" lvl="2" indent="0">
              <a:buClr>
                <a:srgbClr val="AEC409"/>
              </a:buClr>
              <a:buNone/>
            </a:pPr>
            <a:r>
              <a:rPr lang="pl-PL" b="1" dirty="0" smtClean="0">
                <a:ea typeface="MS PGothic" pitchFamily="34" charset="-128"/>
              </a:rPr>
              <a:t>Dzielić się, lajkować, komentować</a:t>
            </a:r>
            <a:r>
              <a:rPr lang="de-DE" b="1" dirty="0" smtClean="0">
                <a:ea typeface="MS PGothic" pitchFamily="34" charset="-128"/>
              </a:rPr>
              <a:t> - </a:t>
            </a:r>
            <a:r>
              <a:rPr lang="pl-PL" b="1" dirty="0" smtClean="0">
                <a:ea typeface="MS PGothic" pitchFamily="34" charset="-128"/>
              </a:rPr>
              <a:t>stać się częścią społeczności</a:t>
            </a:r>
            <a:r>
              <a:rPr lang="de-DE" b="1" dirty="0" smtClean="0">
                <a:ea typeface="MS PGothic" pitchFamily="34" charset="-128"/>
              </a:rPr>
              <a:t>!</a:t>
            </a:r>
            <a:endParaRPr lang="de-DE" b="1" dirty="0">
              <a:ea typeface="MS PGothic" pitchFamily="34" charset="-128"/>
            </a:endParaRPr>
          </a:p>
        </p:txBody>
      </p:sp>
      <p:sp>
        <p:nvSpPr>
          <p:cNvPr id="12" name="Foliennummernplatzhalter 1"/>
          <p:cNvSpPr txBox="1">
            <a:spLocks/>
          </p:cNvSpPr>
          <p:nvPr/>
        </p:nvSpPr>
        <p:spPr>
          <a:xfrm>
            <a:off x="10648671" y="6294082"/>
            <a:ext cx="347523" cy="190126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marL="0" algn="r" defTabSz="914400" rtl="0" eaLnBrk="1" latinLnBrk="0" hangingPunct="1">
              <a:defRPr sz="9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19</a:t>
            </a:r>
          </a:p>
        </p:txBody>
      </p:sp>
      <p:pic>
        <p:nvPicPr>
          <p:cNvPr id="14" name="Bild 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7098" y="4107944"/>
            <a:ext cx="2432318" cy="2350664"/>
          </a:xfrm>
          <a:prstGeom prst="rect">
            <a:avLst/>
          </a:prstGeom>
        </p:spPr>
      </p:pic>
      <p:pic>
        <p:nvPicPr>
          <p:cNvPr id="16" name="Bild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16" y="4137736"/>
            <a:ext cx="2376264" cy="2346472"/>
          </a:xfrm>
          <a:prstGeom prst="rect">
            <a:avLst/>
          </a:prstGeom>
        </p:spPr>
      </p:pic>
      <p:pic>
        <p:nvPicPr>
          <p:cNvPr id="17" name="Bild 3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2" y="4107944"/>
            <a:ext cx="24482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974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FENESTRATION BAU China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62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29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000" y="201600"/>
            <a:ext cx="8285755" cy="953356"/>
          </a:xfrm>
        </p:spPr>
        <p:txBody>
          <a:bodyPr/>
          <a:lstStyle/>
          <a:p>
            <a:r>
              <a:rPr lang="pl-PL" dirty="0"/>
              <a:t>Najważniejsze miejsce spotkań azjatyckiego przemysłu budowlanego</a:t>
            </a:r>
            <a:endParaRPr lang="de-DE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10550" y="3860800"/>
            <a:ext cx="3635375" cy="2447925"/>
          </a:xfrm>
        </p:spPr>
      </p:pic>
      <p:pic>
        <p:nvPicPr>
          <p:cNvPr id="10" name="Bildplatzhalter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1313" y="3860800"/>
            <a:ext cx="3636962" cy="2447925"/>
          </a:xfrm>
          <a:prstGeom prst="rect">
            <a:avLst/>
          </a:prstGeom>
        </p:spPr>
      </p:pic>
      <p:pic>
        <p:nvPicPr>
          <p:cNvPr id="11" name="Bildplatzhalter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97363" y="3860800"/>
            <a:ext cx="3635375" cy="2447925"/>
          </a:xfrm>
          <a:prstGeom prst="rect">
            <a:avLst/>
          </a:prstGeom>
        </p:spPr>
      </p:pic>
      <p:sp>
        <p:nvSpPr>
          <p:cNvPr id="13" name="Inhaltsplatzhalter 3"/>
          <p:cNvSpPr txBox="1">
            <a:spLocks/>
          </p:cNvSpPr>
          <p:nvPr/>
        </p:nvSpPr>
        <p:spPr>
          <a:xfrm>
            <a:off x="331787" y="1154956"/>
            <a:ext cx="11514138" cy="54116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79388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  <a:p>
            <a:r>
              <a:rPr lang="pl-PL" dirty="0" smtClean="0"/>
              <a:t>W </a:t>
            </a:r>
            <a:r>
              <a:rPr lang="de-DE" dirty="0" smtClean="0"/>
              <a:t>2017 </a:t>
            </a:r>
            <a:r>
              <a:rPr lang="pl-PL" dirty="0" smtClean="0"/>
              <a:t>r. targi</a:t>
            </a:r>
            <a:r>
              <a:rPr lang="de-DE" dirty="0" smtClean="0"/>
              <a:t> </a:t>
            </a:r>
            <a:r>
              <a:rPr lang="de-DE" dirty="0"/>
              <a:t>FENESTRATION China </a:t>
            </a:r>
            <a:r>
              <a:rPr lang="pl-PL" dirty="0" smtClean="0"/>
              <a:t>przekształciły się w targi</a:t>
            </a:r>
            <a:r>
              <a:rPr lang="de-DE" dirty="0" smtClean="0"/>
              <a:t> </a:t>
            </a:r>
            <a:r>
              <a:rPr lang="de-DE" dirty="0"/>
              <a:t>FENESTRATION BAU China (FBC)</a:t>
            </a:r>
          </a:p>
          <a:p>
            <a:pPr>
              <a:buClr>
                <a:schemeClr val="accent3"/>
              </a:buClr>
            </a:pPr>
            <a:endParaRPr lang="de-DE" dirty="0"/>
          </a:p>
          <a:p>
            <a:pPr>
              <a:buClr>
                <a:schemeClr val="accent3"/>
              </a:buClr>
            </a:pPr>
            <a:r>
              <a:rPr lang="de-DE" dirty="0" smtClean="0"/>
              <a:t>Fakt</a:t>
            </a:r>
            <a:r>
              <a:rPr lang="pl-PL" dirty="0" smtClean="0"/>
              <a:t>y dotyczące targów</a:t>
            </a:r>
            <a:r>
              <a:rPr lang="de-DE" dirty="0" smtClean="0"/>
              <a:t> </a:t>
            </a:r>
            <a:r>
              <a:rPr lang="de-DE" dirty="0"/>
              <a:t>FENESTRATION BAU China 2018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b="0" dirty="0" smtClean="0"/>
              <a:t>Miejsce wydarzenia</a:t>
            </a:r>
            <a:r>
              <a:rPr lang="de-DE" b="0" dirty="0" smtClean="0"/>
              <a:t>: </a:t>
            </a:r>
            <a:r>
              <a:rPr lang="de-DE" b="0" dirty="0"/>
              <a:t>	New China International Exhibition Center </a:t>
            </a:r>
            <a:r>
              <a:rPr lang="pl-PL" b="0" dirty="0" smtClean="0"/>
              <a:t>w Pekinie</a:t>
            </a:r>
            <a:endParaRPr lang="de-DE" b="0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b="0" dirty="0" smtClean="0"/>
              <a:t>Termin</a:t>
            </a:r>
            <a:r>
              <a:rPr lang="de-DE" b="0" dirty="0" smtClean="0"/>
              <a:t>:</a:t>
            </a:r>
            <a:r>
              <a:rPr lang="pl-PL" b="0" dirty="0" smtClean="0"/>
              <a:t>			od </a:t>
            </a:r>
            <a:r>
              <a:rPr lang="de-DE" b="0" dirty="0" smtClean="0"/>
              <a:t>31</a:t>
            </a:r>
            <a:r>
              <a:rPr lang="pl-PL" b="0" dirty="0" smtClean="0"/>
              <a:t> października</a:t>
            </a:r>
            <a:r>
              <a:rPr lang="de-DE" b="0" dirty="0" smtClean="0"/>
              <a:t> </a:t>
            </a:r>
            <a:r>
              <a:rPr lang="pl-PL" b="0" dirty="0" smtClean="0"/>
              <a:t>do</a:t>
            </a:r>
            <a:r>
              <a:rPr lang="de-DE" b="0" dirty="0" smtClean="0"/>
              <a:t> 3</a:t>
            </a:r>
            <a:r>
              <a:rPr lang="pl-PL" b="0" dirty="0" smtClean="0"/>
              <a:t> listopada </a:t>
            </a:r>
            <a:r>
              <a:rPr lang="de-DE" b="0" dirty="0" smtClean="0"/>
              <a:t>2018</a:t>
            </a:r>
            <a:r>
              <a:rPr lang="pl-PL" b="0" dirty="0" smtClean="0"/>
              <a:t> r.</a:t>
            </a:r>
            <a:endParaRPr lang="de-DE" b="0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b="0" dirty="0" smtClean="0"/>
              <a:t>Wystawcy</a:t>
            </a:r>
            <a:r>
              <a:rPr lang="de-DE" b="0" dirty="0" smtClean="0"/>
              <a:t> </a:t>
            </a:r>
            <a:r>
              <a:rPr lang="de-DE" b="0" dirty="0"/>
              <a:t>	</a:t>
            </a:r>
            <a:r>
              <a:rPr lang="pl-PL" b="0" dirty="0" smtClean="0"/>
              <a:t>	</a:t>
            </a:r>
            <a:r>
              <a:rPr lang="de-DE" b="0" dirty="0" smtClean="0"/>
              <a:t>&gt; </a:t>
            </a:r>
            <a:r>
              <a:rPr lang="de-DE" b="0" dirty="0"/>
              <a:t>620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pl-PL" b="0" dirty="0" smtClean="0"/>
              <a:t>Powierzchnia</a:t>
            </a:r>
            <a:r>
              <a:rPr lang="de-DE" b="0" dirty="0" smtClean="0"/>
              <a:t>: </a:t>
            </a:r>
            <a:r>
              <a:rPr lang="de-DE" b="0" dirty="0"/>
              <a:t>	</a:t>
            </a:r>
            <a:r>
              <a:rPr lang="pl-PL" b="0" dirty="0" smtClean="0"/>
              <a:t>	</a:t>
            </a:r>
            <a:r>
              <a:rPr lang="de-DE" b="0" dirty="0" smtClean="0"/>
              <a:t>~ </a:t>
            </a:r>
            <a:r>
              <a:rPr lang="de-DE" b="0" dirty="0"/>
              <a:t>50.000 </a:t>
            </a:r>
            <a:r>
              <a:rPr lang="pl-PL" b="0" dirty="0" smtClean="0"/>
              <a:t>metrów kwadratowych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44302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Profil targów BAU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7077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1CE9C755-984A-44F1-A03D-AAD61D7E5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30</a:t>
            </a:fld>
            <a:endParaRPr lang="de-DE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xmlns="" id="{70AEEB06-42D3-4269-B7B3-5444820C18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-10343" r="-525" b="-5228"/>
          <a:stretch/>
        </p:blipFill>
        <p:spPr>
          <a:xfrm>
            <a:off x="342502" y="1470936"/>
            <a:ext cx="11514138" cy="49824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xmlns="" id="{77F35B2B-2299-42FB-8453-B9A94154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targów </a:t>
            </a:r>
            <a:r>
              <a:rPr lang="de-DE" dirty="0" smtClean="0"/>
              <a:t>FENESTRATION </a:t>
            </a:r>
            <a:r>
              <a:rPr lang="de-DE" dirty="0"/>
              <a:t>BAU China</a:t>
            </a:r>
          </a:p>
        </p:txBody>
      </p:sp>
    </p:spTree>
    <p:extLst>
      <p:ext uri="{BB962C8B-B14F-4D97-AF65-F5344CB8AC3E}">
        <p14:creationId xmlns:p14="http://schemas.microsoft.com/office/powerpoint/2010/main" val="9836145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68DD2FEE-9276-4844-B656-B3D9AD0B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31</a:t>
            </a:fld>
            <a:endParaRPr lang="de-DE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xmlns="" id="{EFDEBA99-00CB-4453-9E5F-603F7A073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FENESTRATION BAU China 2018: </a:t>
            </a:r>
            <a:br>
              <a:rPr lang="de-DE" dirty="0"/>
            </a:br>
            <a:r>
              <a:rPr lang="pl-PL" dirty="0" smtClean="0"/>
              <a:t>program ramowy na poziomie targów B</a:t>
            </a:r>
            <a:r>
              <a:rPr lang="de-DE" dirty="0" smtClean="0"/>
              <a:t>AU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168D6E58-9CC3-485E-BDE9-EEB16B0731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8684" y="1484784"/>
            <a:ext cx="5757315" cy="4824536"/>
          </a:xfrm>
        </p:spPr>
        <p:txBody>
          <a:bodyPr/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/>
              <a:t>BAU </a:t>
            </a:r>
            <a:r>
              <a:rPr lang="de-DE" dirty="0" err="1"/>
              <a:t>Congress</a:t>
            </a:r>
            <a:r>
              <a:rPr lang="de-DE" dirty="0"/>
              <a:t> China</a:t>
            </a:r>
          </a:p>
          <a:p>
            <a:pPr marL="645750" lvl="3" indent="-285750">
              <a:buClr>
                <a:schemeClr val="accent3"/>
              </a:buClr>
            </a:pPr>
            <a:r>
              <a:rPr lang="de-DE" dirty="0"/>
              <a:t>„The Future </a:t>
            </a:r>
            <a:r>
              <a:rPr lang="de-DE" dirty="0" err="1"/>
              <a:t>of</a:t>
            </a:r>
            <a:r>
              <a:rPr lang="de-DE" dirty="0"/>
              <a:t> Building </a:t>
            </a:r>
            <a:r>
              <a:rPr lang="de-DE" dirty="0" err="1"/>
              <a:t>for</a:t>
            </a:r>
            <a:r>
              <a:rPr lang="de-DE" dirty="0"/>
              <a:t> China“</a:t>
            </a:r>
            <a:r>
              <a:rPr lang="de-DE" i="1" dirty="0"/>
              <a:t> </a:t>
            </a:r>
          </a:p>
          <a:p>
            <a:pPr marL="645750" lvl="3" indent="-285750">
              <a:buClr>
                <a:schemeClr val="accent3"/>
              </a:buClr>
            </a:pPr>
            <a:r>
              <a:rPr lang="pl-PL" dirty="0" smtClean="0"/>
              <a:t>Znani krajowi i międzynarodowi prelegenci, np.</a:t>
            </a:r>
            <a:r>
              <a:rPr lang="de-DE" dirty="0" smtClean="0"/>
              <a:t>:</a:t>
            </a:r>
            <a:endParaRPr lang="de-DE" dirty="0"/>
          </a:p>
          <a:p>
            <a:pPr lvl="3" indent="0">
              <a:buClr>
                <a:schemeClr val="accent3"/>
              </a:buCl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Satoshi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Ohashi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Zaha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Hadid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Architects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</a:p>
          <a:p>
            <a:pPr lvl="3" indent="0">
              <a:buClr>
                <a:schemeClr val="accent3"/>
              </a:buCl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Wolfgang Frey (Frey Architekten Group/WFP Architekten) </a:t>
            </a:r>
          </a:p>
          <a:p>
            <a:pPr lvl="3" indent="0">
              <a:buClr>
                <a:schemeClr val="accent3"/>
              </a:buClr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/>
              <a:t>Martin Reuter (</a:t>
            </a:r>
            <a:r>
              <a:rPr lang="de-DE" dirty="0" err="1"/>
              <a:t>Ingenhoven</a:t>
            </a:r>
            <a:r>
              <a:rPr lang="de-DE" dirty="0"/>
              <a:t> </a:t>
            </a:r>
            <a:r>
              <a:rPr lang="de-DE" dirty="0" err="1"/>
              <a:t>Architects</a:t>
            </a:r>
            <a:r>
              <a:rPr lang="de-DE" dirty="0"/>
              <a:t>)</a:t>
            </a:r>
          </a:p>
          <a:p>
            <a:pPr lvl="3" indent="0">
              <a:buClr>
                <a:schemeClr val="accent3"/>
              </a:buClr>
              <a:buNone/>
            </a:pPr>
            <a:endParaRPr lang="de-DE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 err="1"/>
              <a:t>Fenestration</a:t>
            </a:r>
            <a:r>
              <a:rPr lang="de-DE" dirty="0"/>
              <a:t> Days China</a:t>
            </a:r>
          </a:p>
          <a:p>
            <a:pPr marL="645750" lvl="3" indent="-285750">
              <a:buClr>
                <a:schemeClr val="accent3"/>
              </a:buClr>
            </a:pPr>
            <a:r>
              <a:rPr lang="pl-PL" i="1" dirty="0"/>
              <a:t>Najnowsze technologie i trendy </a:t>
            </a:r>
            <a:r>
              <a:rPr lang="pl-PL" i="1" dirty="0" smtClean="0"/>
              <a:t>na temat okien </a:t>
            </a:r>
            <a:r>
              <a:rPr lang="pl-PL" i="1" dirty="0"/>
              <a:t>i </a:t>
            </a:r>
            <a:r>
              <a:rPr lang="pl-PL" i="1" dirty="0" smtClean="0"/>
              <a:t>drzwi</a:t>
            </a:r>
          </a:p>
          <a:p>
            <a:pPr marL="645750" lvl="3" indent="-285750">
              <a:buClr>
                <a:schemeClr val="accent3"/>
              </a:buClr>
            </a:pPr>
            <a:r>
              <a:rPr lang="de-DE" i="1" dirty="0" smtClean="0"/>
              <a:t>„Green</a:t>
            </a:r>
            <a:r>
              <a:rPr lang="de-DE" i="1" dirty="0"/>
              <a:t>, Safe and Intelligent – New Patterns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Fenestration</a:t>
            </a:r>
            <a:r>
              <a:rPr lang="de-DE" i="1" dirty="0"/>
              <a:t> Development in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Era</a:t>
            </a:r>
            <a:r>
              <a:rPr lang="de-DE" i="1" dirty="0"/>
              <a:t>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Industrialization</a:t>
            </a:r>
            <a:r>
              <a:rPr lang="de-DE" i="1" dirty="0"/>
              <a:t>“</a:t>
            </a:r>
          </a:p>
          <a:p>
            <a:pPr>
              <a:buClr>
                <a:schemeClr val="accent3"/>
              </a:buClr>
            </a:pPr>
            <a:endParaRPr lang="de-DE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de-DE" dirty="0" err="1"/>
              <a:t>Prefabrication</a:t>
            </a:r>
            <a:r>
              <a:rPr lang="de-DE" dirty="0"/>
              <a:t> &amp; Green Building Forum</a:t>
            </a:r>
          </a:p>
          <a:p>
            <a:pPr marL="645750" lvl="3" indent="-285750">
              <a:buClr>
                <a:schemeClr val="accent3"/>
              </a:buClr>
            </a:pPr>
            <a:r>
              <a:rPr lang="de-DE" dirty="0"/>
              <a:t>Networking-Plattform</a:t>
            </a:r>
          </a:p>
          <a:p>
            <a:pPr marL="645750" lvl="3" indent="-285750">
              <a:buClr>
                <a:schemeClr val="accent3"/>
              </a:buClr>
            </a:pPr>
            <a:r>
              <a:rPr lang="pl-PL" dirty="0" smtClean="0"/>
              <a:t>Wykłady ekspertów</a:t>
            </a:r>
            <a:endParaRPr lang="de-DE" dirty="0"/>
          </a:p>
          <a:p>
            <a:pPr>
              <a:buClr>
                <a:schemeClr val="accent3"/>
              </a:buClr>
            </a:pPr>
            <a:endParaRPr lang="de-DE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pl-PL" dirty="0"/>
              <a:t>i</a:t>
            </a:r>
            <a:r>
              <a:rPr lang="pl-PL" dirty="0" smtClean="0"/>
              <a:t> wiele więcej</a:t>
            </a:r>
            <a:r>
              <a:rPr lang="pl-PL" dirty="0"/>
              <a:t>.</a:t>
            </a:r>
            <a:endParaRPr lang="de-DE" dirty="0"/>
          </a:p>
          <a:p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xmlns="" id="{CF8AA905-C345-441F-AC95-28CA4208908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" r="426"/>
          <a:stretch>
            <a:fillRect/>
          </a:stretch>
        </p:blipFill>
        <p:spPr>
          <a:xfrm>
            <a:off x="7608168" y="1473201"/>
            <a:ext cx="3546156" cy="2387848"/>
          </a:xfrm>
          <a:prstGeom prst="rect">
            <a:avLst/>
          </a:prstGeom>
        </p:spPr>
      </p:pic>
      <p:pic>
        <p:nvPicPr>
          <p:cNvPr id="14" name="Bildplatzhalter 13">
            <a:extLst>
              <a:ext uri="{FF2B5EF4-FFF2-40B4-BE49-F238E27FC236}">
                <a16:creationId xmlns:a16="http://schemas.microsoft.com/office/drawing/2014/main" xmlns="" id="{1A434941-7D47-4784-A4D8-93E5F1C9238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2" r="362"/>
          <a:stretch>
            <a:fillRect/>
          </a:stretch>
        </p:blipFill>
        <p:spPr>
          <a:xfrm>
            <a:off x="7610152" y="4057402"/>
            <a:ext cx="3546156" cy="238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97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336" y="1052736"/>
            <a:ext cx="4997015" cy="576064"/>
          </a:xfrm>
        </p:spPr>
        <p:txBody>
          <a:bodyPr/>
          <a:lstStyle/>
          <a:p>
            <a:r>
              <a:rPr lang="pl-PL" sz="2400" b="1" dirty="0"/>
              <a:t>Cieszymy się na ponowne </a:t>
            </a:r>
            <a:r>
              <a:rPr lang="pl-PL" sz="2400" b="1" dirty="0" smtClean="0"/>
              <a:t>spotkanie z </a:t>
            </a:r>
            <a:r>
              <a:rPr lang="pl-PL" sz="2400" b="1" dirty="0"/>
              <a:t>Państwem!</a:t>
            </a:r>
            <a:endParaRPr lang="de-DE" sz="24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344" y="1628800"/>
            <a:ext cx="4352056" cy="1321130"/>
          </a:xfrm>
        </p:spPr>
        <p:txBody>
          <a:bodyPr>
            <a:normAutofit fontScale="92500" lnSpcReduction="20000"/>
          </a:bodyPr>
          <a:lstStyle/>
          <a:p>
            <a:endParaRPr lang="de-DE" sz="2400" b="1" dirty="0"/>
          </a:p>
          <a:p>
            <a:r>
              <a:rPr lang="de-DE" sz="2400" b="1" dirty="0"/>
              <a:t>BAU 2019</a:t>
            </a:r>
          </a:p>
          <a:p>
            <a:r>
              <a:rPr lang="de-DE" sz="2400" b="1" dirty="0" smtClean="0"/>
              <a:t>14–19</a:t>
            </a:r>
            <a:r>
              <a:rPr lang="pl-PL" sz="2400" b="1" dirty="0" smtClean="0"/>
              <a:t> stycznia</a:t>
            </a:r>
            <a:r>
              <a:rPr lang="de-DE" sz="2400" b="1" dirty="0" smtClean="0"/>
              <a:t> 2019</a:t>
            </a:r>
            <a:r>
              <a:rPr lang="pl-PL" sz="2400" b="1" dirty="0" smtClean="0"/>
              <a:t> r.</a:t>
            </a:r>
            <a:endParaRPr lang="de-DE" sz="2400" b="1" dirty="0"/>
          </a:p>
          <a:p>
            <a:r>
              <a:rPr lang="de-DE" sz="2400" b="1" dirty="0"/>
              <a:t>www.bau-muenchen.com</a:t>
            </a:r>
          </a:p>
          <a:p>
            <a:endParaRPr lang="de-DE" sz="2400" b="1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191344" y="3070435"/>
            <a:ext cx="5112568" cy="1440160"/>
          </a:xfrm>
          <a:prstGeom prst="rect">
            <a:avLst/>
          </a:prstGeom>
        </p:spPr>
        <p:txBody>
          <a:bodyPr vert="horz" lIns="0" tIns="0" rIns="0" bIns="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2000" b="0" kern="1200">
                <a:solidFill>
                  <a:schemeClr val="accent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lang="de-DE"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None/>
              <a:defRPr lang="de-DE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buClr>
                <a:schemeClr val="accent4"/>
              </a:buClr>
              <a:buSzPct val="120000"/>
              <a:buFont typeface="Wingdings" panose="05000000000000000000" pitchFamily="2" charset="2"/>
              <a:buNone/>
              <a:defRPr lang="de-DE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EC409"/>
              </a:buClr>
              <a:buSzPct val="120000"/>
              <a:buFont typeface="Wingdings" panose="05000000000000000000" pitchFamily="2" charset="2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2400" b="1" dirty="0"/>
          </a:p>
          <a:p>
            <a:r>
              <a:rPr lang="de-DE" sz="8800" b="1" dirty="0">
                <a:solidFill>
                  <a:schemeClr val="bg1"/>
                </a:solidFill>
              </a:rPr>
              <a:t>FENESTRATION BAU China 2018</a:t>
            </a:r>
          </a:p>
          <a:p>
            <a:r>
              <a:rPr lang="de-DE" sz="8800" b="1" dirty="0" smtClean="0">
                <a:solidFill>
                  <a:schemeClr val="bg1"/>
                </a:solidFill>
              </a:rPr>
              <a:t>31</a:t>
            </a:r>
            <a:r>
              <a:rPr lang="pl-PL" sz="8800" b="1" dirty="0" smtClean="0">
                <a:solidFill>
                  <a:schemeClr val="bg1"/>
                </a:solidFill>
              </a:rPr>
              <a:t> października</a:t>
            </a:r>
            <a:r>
              <a:rPr lang="de-DE" sz="8800" b="1" dirty="0" smtClean="0">
                <a:solidFill>
                  <a:schemeClr val="bg1"/>
                </a:solidFill>
              </a:rPr>
              <a:t>–03</a:t>
            </a:r>
            <a:r>
              <a:rPr lang="pl-PL" sz="8800" b="1" dirty="0" smtClean="0">
                <a:solidFill>
                  <a:schemeClr val="bg1"/>
                </a:solidFill>
              </a:rPr>
              <a:t> listopada 2018 r.</a:t>
            </a:r>
            <a:endParaRPr lang="de-DE" sz="8800" b="1" dirty="0">
              <a:solidFill>
                <a:schemeClr val="bg1"/>
              </a:solidFill>
            </a:endParaRPr>
          </a:p>
          <a:p>
            <a:r>
              <a:rPr lang="de-DE" sz="8800" b="1" dirty="0">
                <a:solidFill>
                  <a:schemeClr val="bg1"/>
                </a:solidFill>
              </a:rPr>
              <a:t>CNIEC, </a:t>
            </a:r>
            <a:r>
              <a:rPr lang="de-DE" sz="8800" b="1" dirty="0" err="1" smtClean="0">
                <a:solidFill>
                  <a:schemeClr val="bg1"/>
                </a:solidFill>
              </a:rPr>
              <a:t>Pekin</a:t>
            </a:r>
            <a:endParaRPr lang="de-DE" sz="8800" b="1" dirty="0">
              <a:solidFill>
                <a:schemeClr val="bg1"/>
              </a:solidFill>
            </a:endParaRPr>
          </a:p>
          <a:p>
            <a:r>
              <a:rPr lang="de-DE" sz="8800" b="1" dirty="0">
                <a:solidFill>
                  <a:schemeClr val="bg1"/>
                </a:solidFill>
              </a:rPr>
              <a:t>www.bauchina.com</a:t>
            </a:r>
          </a:p>
          <a:p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4745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11496600" y="6675895"/>
            <a:ext cx="347523" cy="201600"/>
          </a:xfrm>
        </p:spPr>
        <p:txBody>
          <a:bodyPr/>
          <a:lstStyle/>
          <a:p>
            <a:fld id="{42CAAD04-FC15-4B5E-AAC2-44C10B0B0F1E}" type="slidenum">
              <a:rPr lang="de-DE" smtClean="0"/>
              <a:t>4</a:t>
            </a:fld>
            <a:endParaRPr lang="de-DE" dirty="0"/>
          </a:p>
        </p:txBody>
      </p:sp>
      <p:sp>
        <p:nvSpPr>
          <p:cNvPr id="3" name="Foliennummernplatzhalter 2"/>
          <p:cNvSpPr txBox="1">
            <a:spLocks/>
          </p:cNvSpPr>
          <p:nvPr/>
        </p:nvSpPr>
        <p:spPr>
          <a:xfrm>
            <a:off x="9906262" y="6399256"/>
            <a:ext cx="201612" cy="10795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ct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ct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ct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ctr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fld id="{84EAC50A-6F98-42C5-8EE1-0DC4CABCE37A}" type="slidenum">
              <a:rPr lang="en-US" altLang="de-DE">
                <a:solidFill>
                  <a:schemeClr val="bg1"/>
                </a:solidFill>
              </a:rPr>
              <a:pPr algn="r"/>
              <a:t>4</a:t>
            </a:fld>
            <a:endParaRPr lang="en-US" altLang="de-DE">
              <a:solidFill>
                <a:schemeClr val="bg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343744"/>
            <a:ext cx="9016910" cy="1143000"/>
          </a:xfrm>
        </p:spPr>
        <p:txBody>
          <a:bodyPr/>
          <a:lstStyle/>
          <a:p>
            <a:r>
              <a:rPr lang="pl-PL" altLang="de-DE" dirty="0"/>
              <a:t>Światowe </a:t>
            </a:r>
            <a:r>
              <a:rPr lang="pl-PL" altLang="de-DE" dirty="0" smtClean="0"/>
              <a:t>Wiodące Targi Architektury,</a:t>
            </a:r>
            <a:br>
              <a:rPr lang="pl-PL" altLang="de-DE" dirty="0" smtClean="0"/>
            </a:br>
            <a:r>
              <a:rPr lang="pl-PL" altLang="de-DE" dirty="0" smtClean="0"/>
              <a:t>Materiałów i </a:t>
            </a:r>
            <a:r>
              <a:rPr lang="pl-PL" altLang="de-DE" dirty="0"/>
              <a:t>Systemów Budowlanych</a:t>
            </a:r>
            <a:r>
              <a:rPr lang="de-DE" altLang="de-DE" dirty="0"/>
              <a:t/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48033" y="1412776"/>
            <a:ext cx="8568952" cy="432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tabLst>
                <a:tab pos="355600" algn="l"/>
              </a:tabLst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0738" indent="-285750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SzPct val="120000"/>
              <a:buFont typeface="Wingdings" panose="05000000000000000000" pitchFamily="2" charset="2"/>
              <a:tabLst>
                <a:tab pos="355600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28725" indent="-22860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6713" indent="-228600">
              <a:lnSpc>
                <a:spcPts val="1800"/>
              </a:lnSpc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1800"/>
              </a:lnSpc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8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¡"/>
              <a:tabLst>
                <a:tab pos="3556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de-DE" altLang="de-DE" sz="1800" dirty="0">
                <a:solidFill>
                  <a:srgbClr val="769E12"/>
                </a:solidFill>
                <a:latin typeface="+mn-lt"/>
                <a:cs typeface="+mn-cs"/>
              </a:rPr>
              <a:t>Termin: </a:t>
            </a:r>
            <a:r>
              <a:rPr lang="de-DE" altLang="de-DE" sz="1800" b="0" dirty="0" smtClean="0"/>
              <a:t>14</a:t>
            </a:r>
            <a:r>
              <a:rPr lang="pl-PL" altLang="de-DE" sz="1800" b="0" dirty="0" smtClean="0"/>
              <a:t>-</a:t>
            </a:r>
            <a:r>
              <a:rPr lang="de-DE" altLang="de-DE" sz="1800" b="0" dirty="0" smtClean="0"/>
              <a:t>19 </a:t>
            </a:r>
            <a:r>
              <a:rPr lang="pl-PL" altLang="de-DE" sz="1800" b="0" dirty="0" smtClean="0"/>
              <a:t>stycznia</a:t>
            </a:r>
            <a:r>
              <a:rPr lang="de-DE" altLang="de-DE" sz="1800" b="0" dirty="0" smtClean="0"/>
              <a:t> 2019</a:t>
            </a:r>
            <a:r>
              <a:rPr lang="pl-PL" altLang="de-DE" sz="1800" b="0" dirty="0" smtClean="0"/>
              <a:t> r.</a:t>
            </a:r>
            <a:endParaRPr lang="de-DE" altLang="de-DE" sz="1800" b="0" dirty="0"/>
          </a:p>
          <a:p>
            <a:pPr eaLnBrk="1" hangingPunct="1">
              <a:spcBef>
                <a:spcPts val="0"/>
              </a:spcBef>
            </a:pPr>
            <a:endParaRPr lang="de-DE" altLang="de-DE" sz="1800" b="0" dirty="0"/>
          </a:p>
          <a:p>
            <a:pPr eaLnBrk="1" hangingPunct="1">
              <a:spcBef>
                <a:spcPts val="0"/>
              </a:spcBef>
            </a:pP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Godziny otwarcia</a:t>
            </a:r>
            <a:r>
              <a:rPr lang="de-DE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: </a:t>
            </a:r>
            <a:r>
              <a:rPr lang="pl-PL" altLang="de-DE" sz="1800" b="0" dirty="0" smtClean="0"/>
              <a:t>poniedziałek</a:t>
            </a:r>
            <a:r>
              <a:rPr lang="pl-PL" altLang="de-DE" sz="1800" b="0" dirty="0"/>
              <a:t>-</a:t>
            </a:r>
            <a:r>
              <a:rPr lang="pl-PL" altLang="de-DE" sz="1800" b="0" dirty="0" smtClean="0"/>
              <a:t>piątek</a:t>
            </a:r>
            <a:r>
              <a:rPr lang="de-DE" altLang="de-DE" sz="1800" b="0" dirty="0" smtClean="0"/>
              <a:t>: 9:30</a:t>
            </a:r>
            <a:r>
              <a:rPr lang="pl-PL" altLang="de-DE" sz="1800" b="0" dirty="0" smtClean="0"/>
              <a:t>-</a:t>
            </a:r>
            <a:r>
              <a:rPr lang="de-DE" altLang="de-DE" sz="1800" b="0" dirty="0" smtClean="0"/>
              <a:t>18:00</a:t>
            </a:r>
            <a:r>
              <a:rPr lang="de-DE" altLang="de-DE" sz="1800" b="0" dirty="0"/>
              <a:t>, </a:t>
            </a:r>
            <a:r>
              <a:rPr lang="pl-PL" altLang="de-DE" sz="1800" dirty="0" smtClean="0"/>
              <a:t>sobota:</a:t>
            </a:r>
            <a:r>
              <a:rPr lang="de-DE" altLang="de-DE" sz="1800" dirty="0" smtClean="0"/>
              <a:t> 9:30</a:t>
            </a:r>
            <a:r>
              <a:rPr lang="pl-PL" altLang="de-DE" sz="1800" dirty="0" smtClean="0"/>
              <a:t>-</a:t>
            </a:r>
            <a:r>
              <a:rPr lang="de-DE" altLang="de-DE" sz="1800" dirty="0" smtClean="0"/>
              <a:t>16:00</a:t>
            </a:r>
            <a:endParaRPr lang="de-DE" altLang="de-DE" sz="1800" dirty="0"/>
          </a:p>
          <a:p>
            <a:pPr eaLnBrk="1" hangingPunct="1">
              <a:spcBef>
                <a:spcPts val="0"/>
              </a:spcBef>
            </a:pPr>
            <a:endParaRPr lang="de-DE" altLang="de-DE" sz="1800" b="0" dirty="0"/>
          </a:p>
          <a:p>
            <a:pPr eaLnBrk="1" hangingPunct="1">
              <a:spcBef>
                <a:spcPts val="0"/>
              </a:spcBef>
            </a:pP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Ok</a:t>
            </a:r>
            <a:r>
              <a:rPr lang="de-DE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. </a:t>
            </a:r>
            <a:r>
              <a:rPr lang="de-DE" altLang="de-DE" sz="1800" dirty="0">
                <a:solidFill>
                  <a:srgbClr val="769E12"/>
                </a:solidFill>
                <a:latin typeface="+mn-lt"/>
                <a:cs typeface="+mn-cs"/>
              </a:rPr>
              <a:t>200.000 m² </a:t>
            </a: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powierzchni wystawienniczej</a:t>
            </a:r>
            <a:endParaRPr lang="de-DE" altLang="de-DE" sz="1800" dirty="0">
              <a:solidFill>
                <a:srgbClr val="769E12"/>
              </a:solidFill>
              <a:latin typeface="+mn-lt"/>
              <a:cs typeface="+mn-cs"/>
            </a:endParaRPr>
          </a:p>
          <a:p>
            <a:pPr>
              <a:spcBef>
                <a:spcPts val="0"/>
              </a:spcBef>
            </a:pPr>
            <a:r>
              <a:rPr lang="pl-PL" altLang="de-DE" sz="1800" b="0" dirty="0" smtClean="0"/>
              <a:t>zajęte </a:t>
            </a:r>
            <a:r>
              <a:rPr lang="pl-PL" altLang="de-DE" sz="1800" b="0" dirty="0"/>
              <a:t>wszystkie </a:t>
            </a:r>
            <a:r>
              <a:rPr lang="pl-PL" altLang="de-DE" sz="1800" b="0" dirty="0" smtClean="0"/>
              <a:t>19 </a:t>
            </a:r>
            <a:r>
              <a:rPr lang="pl-PL" altLang="de-DE" sz="1800" b="0" dirty="0"/>
              <a:t>hal </a:t>
            </a:r>
            <a:r>
              <a:rPr lang="pl-PL" altLang="de-DE" sz="1800" b="0" dirty="0" smtClean="0"/>
              <a:t>targowych, jak również </a:t>
            </a:r>
            <a:r>
              <a:rPr lang="pl-PL" altLang="de-DE" sz="1800" b="0" dirty="0"/>
              <a:t>cały </a:t>
            </a:r>
            <a:r>
              <a:rPr lang="pl-PL" altLang="de-DE" sz="1800" b="0" dirty="0" err="1"/>
              <a:t>Congress</a:t>
            </a:r>
            <a:r>
              <a:rPr lang="pl-PL" altLang="de-DE" sz="1800" b="0" dirty="0"/>
              <a:t> </a:t>
            </a:r>
            <a:r>
              <a:rPr lang="pl-PL" altLang="de-DE" sz="1800" b="0" dirty="0" smtClean="0"/>
              <a:t>Center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/>
              <a:t>        </a:t>
            </a:r>
          </a:p>
          <a:p>
            <a:pPr>
              <a:spcBef>
                <a:spcPts val="0"/>
              </a:spcBef>
            </a:pP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Przypuszczalnie ponad</a:t>
            </a:r>
            <a:r>
              <a:rPr lang="de-DE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 </a:t>
            </a:r>
            <a:r>
              <a:rPr lang="de-DE" altLang="de-DE" sz="1800" dirty="0">
                <a:solidFill>
                  <a:srgbClr val="769E12"/>
                </a:solidFill>
                <a:latin typeface="+mn-lt"/>
                <a:cs typeface="+mn-cs"/>
              </a:rPr>
              <a:t>2.200 </a:t>
            </a: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wystawców </a:t>
            </a:r>
            <a:r>
              <a:rPr lang="pl-PL" altLang="de-DE" sz="1800" b="0" dirty="0" smtClean="0"/>
              <a:t>(z czego prawdopodobnie prawie 40% stanowić będzie udział </a:t>
            </a:r>
            <a:r>
              <a:rPr lang="pl-PL" altLang="de-DE" sz="1800" b="0" dirty="0"/>
              <a:t>międzynarodowych wystawców) </a:t>
            </a:r>
          </a:p>
          <a:p>
            <a:pPr eaLnBrk="1" hangingPunct="1">
              <a:spcBef>
                <a:spcPts val="0"/>
              </a:spcBef>
            </a:pPr>
            <a:endParaRPr lang="de-DE" altLang="de-DE" sz="1800" b="0" dirty="0"/>
          </a:p>
          <a:p>
            <a:pPr eaLnBrk="1" hangingPunct="1">
              <a:spcBef>
                <a:spcPts val="0"/>
              </a:spcBef>
            </a:pPr>
            <a:r>
              <a:rPr lang="pl-PL" altLang="de-DE" sz="1800" b="0" dirty="0" smtClean="0"/>
              <a:t>Przypuszczalnie</a:t>
            </a:r>
            <a:r>
              <a:rPr lang="de-DE" altLang="de-DE" sz="1800" dirty="0" smtClean="0"/>
              <a:t> </a:t>
            </a:r>
            <a:r>
              <a:rPr lang="de-DE" altLang="de-DE" sz="1800" dirty="0">
                <a:solidFill>
                  <a:srgbClr val="769E12"/>
                </a:solidFill>
                <a:latin typeface="+mn-lt"/>
                <a:cs typeface="+mn-cs"/>
              </a:rPr>
              <a:t>255.000 </a:t>
            </a: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do</a:t>
            </a:r>
            <a:r>
              <a:rPr lang="de-DE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 </a:t>
            </a:r>
            <a:r>
              <a:rPr lang="de-DE" altLang="de-DE" sz="1800" dirty="0">
                <a:solidFill>
                  <a:srgbClr val="769E12"/>
                </a:solidFill>
                <a:latin typeface="+mn-lt"/>
                <a:cs typeface="+mn-cs"/>
              </a:rPr>
              <a:t>260.000 </a:t>
            </a:r>
            <a:r>
              <a:rPr lang="pl-PL" altLang="de-DE" sz="1800" dirty="0" smtClean="0">
                <a:solidFill>
                  <a:srgbClr val="769E12"/>
                </a:solidFill>
                <a:latin typeface="+mn-lt"/>
                <a:cs typeface="+mn-cs"/>
              </a:rPr>
              <a:t>fachowych odwiedzających</a:t>
            </a:r>
            <a:endParaRPr lang="de-DE" altLang="de-DE" sz="1800" dirty="0">
              <a:solidFill>
                <a:srgbClr val="769E12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9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5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2000" y="201600"/>
            <a:ext cx="8778336" cy="900000"/>
          </a:xfrm>
        </p:spPr>
        <p:txBody>
          <a:bodyPr/>
          <a:lstStyle/>
          <a:p>
            <a:r>
              <a:rPr lang="pl-PL" dirty="0" smtClean="0">
                <a:solidFill>
                  <a:srgbClr val="002E5F"/>
                </a:solidFill>
              </a:rPr>
              <a:t>Wzrost </a:t>
            </a:r>
            <a:r>
              <a:rPr lang="pl-PL" dirty="0">
                <a:solidFill>
                  <a:srgbClr val="002E5F"/>
                </a:solidFill>
              </a:rPr>
              <a:t>liczby odwiedzających spoza Niemiec na targach</a:t>
            </a:r>
            <a:br>
              <a:rPr lang="pl-PL" dirty="0">
                <a:solidFill>
                  <a:srgbClr val="002E5F"/>
                </a:solidFill>
              </a:rPr>
            </a:br>
            <a:r>
              <a:rPr lang="pl-PL" dirty="0">
                <a:solidFill>
                  <a:srgbClr val="002E5F"/>
                </a:solidFill>
              </a:rPr>
              <a:t>BAU </a:t>
            </a:r>
            <a:r>
              <a:rPr lang="pl-PL" dirty="0" smtClean="0">
                <a:solidFill>
                  <a:srgbClr val="002E5F"/>
                </a:solidFill>
              </a:rPr>
              <a:t>2017 na rekordowym poziomie (+11,8%) – ponad 80.000 odwiedzających!</a:t>
            </a:r>
            <a:endParaRPr lang="de-DE" dirty="0"/>
          </a:p>
        </p:txBody>
      </p:sp>
      <p:graphicFrame>
        <p:nvGraphicFramePr>
          <p:cNvPr id="7" name="Inhaltsplatzhalter 9"/>
          <p:cNvGraphicFramePr>
            <a:graphicFrameLocks/>
          </p:cNvGraphicFramePr>
          <p:nvPr>
            <p:extLst/>
          </p:nvPr>
        </p:nvGraphicFramePr>
        <p:xfrm>
          <a:off x="0" y="1531888"/>
          <a:ext cx="104143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hteck 10"/>
          <p:cNvSpPr/>
          <p:nvPr/>
        </p:nvSpPr>
        <p:spPr>
          <a:xfrm>
            <a:off x="271168" y="1331686"/>
            <a:ext cx="9397724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2" indent="-179388">
              <a:lnSpc>
                <a:spcPct val="110000"/>
              </a:lnSpc>
              <a:spcBef>
                <a:spcPts val="300"/>
              </a:spcBef>
              <a:buClr>
                <a:srgbClr val="AEC409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0000"/>
                </a:solidFill>
              </a:rPr>
              <a:t>BAU </a:t>
            </a:r>
            <a:r>
              <a:rPr lang="de-DE" dirty="0" smtClean="0">
                <a:solidFill>
                  <a:srgbClr val="000000"/>
                </a:solidFill>
              </a:rPr>
              <a:t>2017:</a:t>
            </a:r>
            <a:r>
              <a:rPr lang="pl-PL" dirty="0" smtClean="0">
                <a:solidFill>
                  <a:srgbClr val="000000"/>
                </a:solidFill>
              </a:rPr>
              <a:t> </a:t>
            </a:r>
            <a:r>
              <a:rPr lang="pl-PL" dirty="0">
                <a:solidFill>
                  <a:srgbClr val="000000"/>
                </a:solidFill>
              </a:rPr>
              <a:t>u</a:t>
            </a:r>
            <a:r>
              <a:rPr lang="pl-PL" dirty="0" smtClean="0">
                <a:solidFill>
                  <a:srgbClr val="000000"/>
                </a:solidFill>
              </a:rPr>
              <a:t>dział </a:t>
            </a:r>
            <a:r>
              <a:rPr lang="pl-PL" dirty="0">
                <a:solidFill>
                  <a:srgbClr val="000000"/>
                </a:solidFill>
              </a:rPr>
              <a:t>odwiedzających z zagranicy wyniósł </a:t>
            </a:r>
            <a:r>
              <a:rPr lang="de-DE" dirty="0" smtClean="0">
                <a:solidFill>
                  <a:srgbClr val="000000"/>
                </a:solidFill>
              </a:rPr>
              <a:t>32,3</a:t>
            </a:r>
            <a:r>
              <a:rPr lang="de-DE" dirty="0">
                <a:solidFill>
                  <a:srgbClr val="000000"/>
                </a:solidFill>
              </a:rPr>
              <a:t>%</a:t>
            </a:r>
            <a:endParaRPr lang="de-DE" sz="20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07368" y="2590502"/>
            <a:ext cx="1227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04800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400" b="1" i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209.048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19762" y="2282527"/>
            <a:ext cx="12271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04800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400" b="1" i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232.901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29512" y="2050042"/>
            <a:ext cx="12271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04800" indent="-304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de-DE" altLang="de-DE" sz="1400" b="1" i="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251.200</a:t>
            </a:r>
          </a:p>
        </p:txBody>
      </p:sp>
    </p:spTree>
    <p:extLst>
      <p:ext uri="{BB962C8B-B14F-4D97-AF65-F5344CB8AC3E}">
        <p14:creationId xmlns:p14="http://schemas.microsoft.com/office/powerpoint/2010/main" val="2584575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42000" y="128288"/>
            <a:ext cx="8922352" cy="900000"/>
          </a:xfrm>
        </p:spPr>
        <p:txBody>
          <a:bodyPr/>
          <a:lstStyle/>
          <a:p>
            <a:r>
              <a:rPr lang="pl-PL" altLang="de-DE" dirty="0" smtClean="0">
                <a:solidFill>
                  <a:srgbClr val="002E5F"/>
                </a:solidFill>
              </a:rPr>
              <a:t/>
            </a:r>
            <a:br>
              <a:rPr lang="pl-PL" altLang="de-DE" dirty="0" smtClean="0">
                <a:solidFill>
                  <a:srgbClr val="002E5F"/>
                </a:solidFill>
              </a:rPr>
            </a:br>
            <a:r>
              <a:rPr lang="de-DE" altLang="de-DE" dirty="0">
                <a:solidFill>
                  <a:srgbClr val="002E5F"/>
                </a:solidFill>
              </a:rPr>
              <a:t/>
            </a:r>
            <a:br>
              <a:rPr lang="de-DE" altLang="de-DE" dirty="0">
                <a:solidFill>
                  <a:srgbClr val="002E5F"/>
                </a:solidFill>
              </a:rPr>
            </a:br>
            <a:r>
              <a:rPr lang="pl-PL" altLang="de-DE" dirty="0">
                <a:solidFill>
                  <a:srgbClr val="002E5F"/>
                </a:solidFill>
              </a:rPr>
              <a:t>Top 15: Kraje pod względem liczby odwiedzających </a:t>
            </a:r>
            <a:r>
              <a:rPr lang="pl-PL" altLang="de-DE" dirty="0" smtClean="0">
                <a:solidFill>
                  <a:srgbClr val="002E5F"/>
                </a:solidFill>
              </a:rPr>
              <a:t>targi </a:t>
            </a:r>
            <a:r>
              <a:rPr lang="pl-PL" altLang="de-DE" dirty="0">
                <a:solidFill>
                  <a:srgbClr val="002E5F"/>
                </a:solidFill>
              </a:rPr>
              <a:t>BAU </a:t>
            </a:r>
            <a:r>
              <a:rPr lang="pl-PL" altLang="de-DE" dirty="0" smtClean="0">
                <a:solidFill>
                  <a:srgbClr val="002E5F"/>
                </a:solidFill>
              </a:rPr>
              <a:t>2017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6721609" y="2228000"/>
            <a:ext cx="867249" cy="3186000"/>
          </a:xfrm>
        </p:spPr>
        <p:txBody>
          <a:bodyPr/>
          <a:lstStyle/>
          <a:p>
            <a:endParaRPr lang="de-DE" dirty="0"/>
          </a:p>
        </p:txBody>
      </p:sp>
      <p:graphicFrame>
        <p:nvGraphicFramePr>
          <p:cNvPr id="17" name="Inhaltsplatzhalter 1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5837959"/>
              </p:ext>
            </p:extLst>
          </p:nvPr>
        </p:nvGraphicFramePr>
        <p:xfrm>
          <a:off x="342900" y="1156704"/>
          <a:ext cx="57378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hteck 12"/>
          <p:cNvSpPr/>
          <p:nvPr/>
        </p:nvSpPr>
        <p:spPr>
          <a:xfrm>
            <a:off x="8040216" y="2655014"/>
            <a:ext cx="3960440" cy="22861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968208" y="2743185"/>
            <a:ext cx="4032448" cy="1885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pl-PL" altLang="de-DE" sz="1400" i="0" u="sng" dirty="0" smtClean="0"/>
              <a:t>Targi</a:t>
            </a:r>
            <a:r>
              <a:rPr lang="de-DE" altLang="de-DE" sz="1400" i="0" u="sng" dirty="0" smtClean="0"/>
              <a:t> BAU</a:t>
            </a:r>
            <a:r>
              <a:rPr lang="pl-PL" altLang="de-DE" sz="1400" i="0" u="sng" dirty="0" smtClean="0"/>
              <a:t> zyskały jeszcze bardziej na znaczeniu pośród odwiedzających spoza Europy</a:t>
            </a:r>
            <a:r>
              <a:rPr lang="de-DE" altLang="de-DE" sz="1400" i="0" u="sng" dirty="0" smtClean="0"/>
              <a:t>:</a:t>
            </a:r>
            <a:endParaRPr lang="de-DE" altLang="de-DE" sz="1400" i="0" u="sng" dirty="0"/>
          </a:p>
          <a:p>
            <a:pPr eaLnBrk="1" hangingPunct="1">
              <a:spcBef>
                <a:spcPct val="50000"/>
              </a:spcBef>
              <a:defRPr/>
            </a:pPr>
            <a:endParaRPr lang="de-DE" altLang="de-DE" sz="300" i="0" u="sng" dirty="0"/>
          </a:p>
          <a:p>
            <a:pPr eaLnBrk="1" hangingPunct="1">
              <a:defRPr/>
            </a:pPr>
            <a:r>
              <a:rPr lang="pl-PL" altLang="de-DE" sz="1400" b="1" i="0" dirty="0" smtClean="0"/>
              <a:t>Azja</a:t>
            </a:r>
            <a:r>
              <a:rPr lang="de-DE" altLang="de-DE" sz="1400" b="1" i="0" dirty="0" smtClean="0"/>
              <a:t>: </a:t>
            </a:r>
            <a:r>
              <a:rPr lang="de-DE" altLang="de-DE" sz="1400" b="1" i="0" dirty="0"/>
              <a:t>		      </a:t>
            </a:r>
            <a:r>
              <a:rPr lang="pl-PL" altLang="de-DE" sz="1400" b="1" i="0" dirty="0" smtClean="0"/>
              <a:t>                       </a:t>
            </a:r>
            <a:r>
              <a:rPr lang="de-DE" altLang="de-DE" sz="1400" b="1" dirty="0" smtClean="0"/>
              <a:t>7.585</a:t>
            </a:r>
            <a:endParaRPr lang="de-DE" altLang="de-DE" sz="1400" b="1" i="0" dirty="0"/>
          </a:p>
          <a:p>
            <a:pPr eaLnBrk="1" hangingPunct="1">
              <a:defRPr/>
            </a:pPr>
            <a:r>
              <a:rPr lang="de-DE" altLang="de-DE" sz="1400" b="1" i="1" dirty="0" smtClean="0"/>
              <a:t>(</a:t>
            </a:r>
            <a:r>
              <a:rPr lang="pl-PL" altLang="de-DE" sz="1400" b="1" i="1" dirty="0" err="1" smtClean="0"/>
              <a:t>np</a:t>
            </a:r>
            <a:r>
              <a:rPr lang="de-DE" altLang="de-DE" sz="1400" b="1" i="1" dirty="0" smtClean="0"/>
              <a:t>. </a:t>
            </a:r>
            <a:r>
              <a:rPr lang="pl-PL" altLang="de-DE" sz="1400" b="1" i="1" dirty="0" smtClean="0"/>
              <a:t>Indie</a:t>
            </a:r>
            <a:r>
              <a:rPr lang="de-DE" altLang="de-DE" sz="1400" b="1" i="1" dirty="0" smtClean="0"/>
              <a:t>:                         </a:t>
            </a:r>
            <a:r>
              <a:rPr lang="pl-PL" altLang="de-DE" sz="1400" b="1" i="1" dirty="0" smtClean="0"/>
              <a:t>                          </a:t>
            </a:r>
            <a:r>
              <a:rPr lang="de-DE" altLang="de-DE" sz="1400" b="1" i="1" dirty="0" smtClean="0"/>
              <a:t>837</a:t>
            </a:r>
            <a:r>
              <a:rPr lang="de-DE" altLang="de-DE" sz="1400" b="1" i="1" dirty="0"/>
              <a:t>)</a:t>
            </a:r>
            <a:br>
              <a:rPr lang="de-DE" altLang="de-DE" sz="1400" b="1" i="1" dirty="0"/>
            </a:br>
            <a:r>
              <a:rPr lang="pl-PL" altLang="de-DE" sz="1400" b="1" dirty="0" smtClean="0"/>
              <a:t>Bliski Wschód</a:t>
            </a:r>
            <a:r>
              <a:rPr lang="de-DE" altLang="de-DE" sz="1400" b="1" dirty="0" smtClean="0"/>
              <a:t> </a:t>
            </a:r>
            <a:r>
              <a:rPr lang="de-DE" altLang="de-DE" sz="1400" b="1" dirty="0"/>
              <a:t>/ </a:t>
            </a:r>
            <a:r>
              <a:rPr lang="pl-PL" altLang="de-DE" sz="1400" b="1" dirty="0" smtClean="0"/>
              <a:t>Azja Środkowa</a:t>
            </a:r>
            <a:r>
              <a:rPr lang="de-DE" altLang="de-DE" sz="1400" b="1" i="0" dirty="0" smtClean="0"/>
              <a:t>:   </a:t>
            </a:r>
            <a:r>
              <a:rPr lang="pl-PL" altLang="de-DE" sz="1400" b="1" i="0" dirty="0" smtClean="0"/>
              <a:t>         </a:t>
            </a:r>
            <a:r>
              <a:rPr lang="de-DE" altLang="de-DE" sz="1400" b="1" i="0" dirty="0" smtClean="0"/>
              <a:t>3.807</a:t>
            </a:r>
            <a:r>
              <a:rPr lang="de-DE" altLang="de-DE" sz="1400" b="1" dirty="0"/>
              <a:t/>
            </a:r>
            <a:br>
              <a:rPr lang="de-DE" altLang="de-DE" sz="1400" b="1" dirty="0"/>
            </a:br>
            <a:r>
              <a:rPr lang="de-DE" altLang="de-DE" sz="1400" b="1" i="0" dirty="0" err="1" smtClean="0"/>
              <a:t>Afr</a:t>
            </a:r>
            <a:r>
              <a:rPr lang="pl-PL" altLang="de-DE" sz="1400" b="1" i="0" dirty="0" smtClean="0"/>
              <a:t>y</a:t>
            </a:r>
            <a:r>
              <a:rPr lang="de-DE" altLang="de-DE" sz="1400" b="1" i="0" dirty="0" err="1" smtClean="0"/>
              <a:t>ka</a:t>
            </a:r>
            <a:r>
              <a:rPr lang="de-DE" altLang="de-DE" sz="1400" b="1" i="0" dirty="0"/>
              <a:t>:                                </a:t>
            </a:r>
            <a:r>
              <a:rPr lang="pl-PL" altLang="de-DE" sz="1400" b="1" i="0" dirty="0" smtClean="0"/>
              <a:t>                      </a:t>
            </a:r>
            <a:r>
              <a:rPr lang="de-DE" altLang="de-DE" sz="1400" b="1" i="0" dirty="0" smtClean="0"/>
              <a:t>1.042</a:t>
            </a:r>
            <a:r>
              <a:rPr lang="de-DE" altLang="de-DE" sz="1400" b="1" i="0" dirty="0"/>
              <a:t/>
            </a:r>
            <a:br>
              <a:rPr lang="de-DE" altLang="de-DE" sz="1400" b="1" i="0" dirty="0"/>
            </a:br>
            <a:r>
              <a:rPr lang="pl-PL" altLang="de-DE" sz="1400" b="1" i="0" dirty="0" smtClean="0"/>
              <a:t>Ameryka Północna</a:t>
            </a:r>
            <a:r>
              <a:rPr lang="de-DE" altLang="de-DE" sz="1400" b="1" i="0" dirty="0" smtClean="0"/>
              <a:t>:                </a:t>
            </a:r>
            <a:r>
              <a:rPr lang="pl-PL" altLang="de-DE" sz="1400" b="1" i="0" dirty="0" smtClean="0"/>
              <a:t>             </a:t>
            </a:r>
            <a:r>
              <a:rPr lang="de-DE" altLang="de-DE" sz="1400" b="1" i="0" dirty="0" smtClean="0"/>
              <a:t>    </a:t>
            </a:r>
            <a:r>
              <a:rPr lang="de-DE" altLang="de-DE" sz="1400" b="1" i="0" dirty="0"/>
              <a:t>1.206</a:t>
            </a:r>
            <a:br>
              <a:rPr lang="de-DE" altLang="de-DE" sz="1400" b="1" i="0" dirty="0"/>
            </a:br>
            <a:r>
              <a:rPr lang="pl-PL" altLang="de-DE" sz="1400" b="1" i="0" dirty="0" smtClean="0"/>
              <a:t>Ameryka Południowa</a:t>
            </a:r>
            <a:r>
              <a:rPr lang="de-DE" altLang="de-DE" sz="1400" b="1" i="0" dirty="0" smtClean="0"/>
              <a:t>/ </a:t>
            </a:r>
            <a:r>
              <a:rPr lang="pl-PL" altLang="de-DE" sz="1400" b="1" i="0" dirty="0" smtClean="0"/>
              <a:t>Środkowa</a:t>
            </a:r>
            <a:r>
              <a:rPr lang="de-DE" altLang="de-DE" sz="1400" b="1" i="0" dirty="0" smtClean="0"/>
              <a:t>:           </a:t>
            </a:r>
            <a:r>
              <a:rPr lang="de-DE" altLang="de-DE" sz="1400" b="1" i="0" dirty="0"/>
              <a:t>628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636730" y="6368999"/>
            <a:ext cx="3745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: OBR, </a:t>
            </a:r>
            <a:r>
              <a:rPr lang="pl-P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rejestracja odwiedzających online, </a:t>
            </a:r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Messe München 2017</a:t>
            </a:r>
            <a:r>
              <a:rPr lang="pl-PL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0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7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2001" y="67972"/>
            <a:ext cx="11040561" cy="1035061"/>
          </a:xfrm>
        </p:spPr>
        <p:txBody>
          <a:bodyPr/>
          <a:lstStyle/>
          <a:p>
            <a:r>
              <a:rPr lang="pl-PL" altLang="de-DE" dirty="0" smtClean="0"/>
              <a:t>Firmy </a:t>
            </a:r>
            <a:r>
              <a:rPr lang="pl-PL" altLang="de-DE" dirty="0"/>
              <a:t>budowlane i rzemieślnicze, architekci / inżynierowie </a:t>
            </a:r>
            <a:r>
              <a:rPr lang="pl-PL" altLang="de-DE" dirty="0" smtClean="0"/>
              <a:t>/</a:t>
            </a:r>
            <a:br>
              <a:rPr lang="pl-PL" altLang="de-DE" dirty="0" smtClean="0"/>
            </a:br>
            <a:r>
              <a:rPr lang="pl-PL" altLang="de-DE" dirty="0" smtClean="0"/>
              <a:t>twórcy i dystrybutorzy projektów / dystrybutorzy</a:t>
            </a:r>
            <a:br>
              <a:rPr lang="pl-PL" altLang="de-DE" dirty="0" smtClean="0"/>
            </a:br>
            <a:r>
              <a:rPr lang="pl-PL" altLang="de-DE" dirty="0" smtClean="0"/>
              <a:t>stanowią trzy </a:t>
            </a:r>
            <a:r>
              <a:rPr lang="pl-PL" altLang="de-DE" dirty="0"/>
              <a:t>główne grupy </a:t>
            </a:r>
            <a:r>
              <a:rPr lang="pl-PL" altLang="de-DE" dirty="0" smtClean="0"/>
              <a:t>odwiedzających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7333103" y="2922420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37%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57441" y="2614643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30%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676285" y="184326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3%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412126" y="4400636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444381" y="507531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26%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636730" y="6368999"/>
            <a:ext cx="3745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Źródło: OBR, rejestracja odwiedzających online, Messe München 2017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148EF0C-364F-428E-8D8B-6AEAC8F9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051" y="1291151"/>
            <a:ext cx="604266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7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8065175" y="4025702"/>
            <a:ext cx="1008112" cy="12337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AAD04-FC15-4B5E-AAC2-44C10B0B0F1E}" type="slidenum">
              <a:rPr lang="de-DE" smtClean="0"/>
              <a:t>8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42000" y="201600"/>
            <a:ext cx="8778336" cy="900000"/>
          </a:xfrm>
        </p:spPr>
        <p:txBody>
          <a:bodyPr/>
          <a:lstStyle/>
          <a:p>
            <a:r>
              <a:rPr lang="pl-PL" altLang="de-DE" dirty="0" smtClean="0"/>
              <a:t>Żadne </a:t>
            </a:r>
            <a:r>
              <a:rPr lang="pl-PL" altLang="de-DE" dirty="0"/>
              <a:t>inne targi na świecie nie zrzeszają </a:t>
            </a:r>
            <a:r>
              <a:rPr lang="pl-PL" altLang="de-DE" dirty="0" smtClean="0"/>
              <a:t>łącznie tylu </a:t>
            </a:r>
            <a:r>
              <a:rPr lang="pl-PL" altLang="de-DE" dirty="0"/>
              <a:t>architektów i </a:t>
            </a:r>
            <a:r>
              <a:rPr lang="pl-PL" altLang="de-DE" dirty="0" smtClean="0"/>
              <a:t>inżynierów jak targi </a:t>
            </a:r>
            <a:r>
              <a:rPr lang="pl-PL" altLang="de-DE" dirty="0"/>
              <a:t>BAU w Monachium</a:t>
            </a:r>
            <a:endParaRPr lang="de-DE" dirty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 flipV="1">
            <a:off x="4684414" y="4272458"/>
            <a:ext cx="1008112" cy="46250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4878585" y="4334643"/>
            <a:ext cx="657225" cy="3381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de-DE" sz="1478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+ 26%</a:t>
            </a: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1230436" y="5445224"/>
            <a:ext cx="1113210" cy="329976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 flipV="1">
            <a:off x="3014895" y="4734966"/>
            <a:ext cx="1008112" cy="71025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6376409" y="4149080"/>
            <a:ext cx="1008112" cy="12337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graphicFrame>
        <p:nvGraphicFramePr>
          <p:cNvPr id="16" name="Inhaltsplatzhalter 9"/>
          <p:cNvGraphicFramePr>
            <a:graphicFrameLocks/>
          </p:cNvGraphicFramePr>
          <p:nvPr>
            <p:extLst/>
          </p:nvPr>
        </p:nvGraphicFramePr>
        <p:xfrm>
          <a:off x="0" y="1531888"/>
          <a:ext cx="104143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1458428" y="5449124"/>
            <a:ext cx="657225" cy="3381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de-DE" sz="1478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+ 7%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3190338" y="4921026"/>
            <a:ext cx="657225" cy="3381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de-DE" sz="1478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+ 31%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6550238" y="4041700"/>
            <a:ext cx="657225" cy="338137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de-DE" sz="1478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+ 4%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7636730" y="6368999"/>
            <a:ext cx="3745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latin typeface="Arial" panose="020B0604020202020204" pitchFamily="34" charset="0"/>
                <a:cs typeface="Arial" panose="020B0604020202020204" pitchFamily="34" charset="0"/>
              </a:rPr>
              <a:t>Źródło: OBR, rejestracja odwiedzających online, Messe München 2017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8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liennummernplatzhalter 19"/>
          <p:cNvSpPr>
            <a:spLocks noGrp="1"/>
          </p:cNvSpPr>
          <p:nvPr>
            <p:ph type="sldNum" sz="quarter" idx="10"/>
          </p:nvPr>
        </p:nvSpPr>
        <p:spPr>
          <a:xfrm>
            <a:off x="11600470" y="6680632"/>
            <a:ext cx="247544" cy="177368"/>
          </a:xfrm>
        </p:spPr>
        <p:txBody>
          <a:bodyPr/>
          <a:lstStyle/>
          <a:p>
            <a:fld id="{42CAAD04-FC15-4B5E-AAC2-44C10B0B0F1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79376" y="240712"/>
            <a:ext cx="9073007" cy="676035"/>
          </a:xfrm>
        </p:spPr>
        <p:txBody>
          <a:bodyPr numCol="1"/>
          <a:lstStyle/>
          <a:p>
            <a:r>
              <a:rPr lang="pl-PL" dirty="0" smtClean="0"/>
              <a:t>Targi</a:t>
            </a:r>
            <a:r>
              <a:rPr lang="de-DE" dirty="0" smtClean="0"/>
              <a:t> </a:t>
            </a:r>
            <a:r>
              <a:rPr lang="de-DE" dirty="0"/>
              <a:t>BAU 2019 </a:t>
            </a:r>
            <a:r>
              <a:rPr lang="pl-PL" dirty="0" smtClean="0"/>
              <a:t>z nowym </a:t>
            </a:r>
            <a:r>
              <a:rPr lang="pl-PL" dirty="0" smtClean="0"/>
              <a:t>wizerunkiem. Motywy </a:t>
            </a:r>
            <a:r>
              <a:rPr lang="pl-PL" dirty="0" smtClean="0"/>
              <a:t>targów BAU towarzyszą reklamie skierowanej do wystawców i odwiedzających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495" y="1124744"/>
            <a:ext cx="3379436" cy="480320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938" y="1151390"/>
            <a:ext cx="3353021" cy="47550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587494" y="5964912"/>
            <a:ext cx="3932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rgbClr val="002060"/>
                </a:solidFill>
              </a:rPr>
              <a:t>Motyw</a:t>
            </a:r>
            <a:r>
              <a:rPr lang="de-DE" sz="1600" i="1" dirty="0" smtClean="0">
                <a:solidFill>
                  <a:srgbClr val="002060"/>
                </a:solidFill>
              </a:rPr>
              <a:t>: „</a:t>
            </a:r>
            <a:r>
              <a:rPr lang="pl-PL" sz="1600" i="1" dirty="0" smtClean="0">
                <a:solidFill>
                  <a:srgbClr val="002060"/>
                </a:solidFill>
              </a:rPr>
              <a:t>Dom na drzewie</a:t>
            </a:r>
            <a:r>
              <a:rPr lang="de-DE" sz="1600" i="1" dirty="0" smtClean="0">
                <a:solidFill>
                  <a:srgbClr val="002060"/>
                </a:solidFill>
              </a:rPr>
              <a:t> “ </a:t>
            </a:r>
            <a:r>
              <a:rPr lang="de-DE" sz="1600" i="1" dirty="0">
                <a:solidFill>
                  <a:srgbClr val="002060"/>
                </a:solidFill>
              </a:rPr>
              <a:t/>
            </a:r>
            <a:br>
              <a:rPr lang="de-DE" sz="1600" i="1" dirty="0">
                <a:solidFill>
                  <a:srgbClr val="002060"/>
                </a:solidFill>
              </a:rPr>
            </a:br>
            <a:endParaRPr lang="de-DE" sz="1600" i="1" dirty="0">
              <a:solidFill>
                <a:srgbClr val="00206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993938" y="5969297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 smtClean="0">
                <a:solidFill>
                  <a:srgbClr val="002060"/>
                </a:solidFill>
              </a:rPr>
              <a:t>Motyw</a:t>
            </a:r>
            <a:r>
              <a:rPr lang="de-DE" sz="1600" i="1" dirty="0" smtClean="0">
                <a:solidFill>
                  <a:srgbClr val="002060"/>
                </a:solidFill>
              </a:rPr>
              <a:t>: „</a:t>
            </a:r>
            <a:r>
              <a:rPr lang="pl-PL" sz="1600" i="1" dirty="0" smtClean="0">
                <a:solidFill>
                  <a:srgbClr val="002060"/>
                </a:solidFill>
              </a:rPr>
              <a:t>Pionierzy targów</a:t>
            </a:r>
            <a:r>
              <a:rPr lang="de-DE" sz="1600" i="1" dirty="0" smtClean="0">
                <a:solidFill>
                  <a:srgbClr val="002060"/>
                </a:solidFill>
              </a:rPr>
              <a:t> </a:t>
            </a:r>
            <a:r>
              <a:rPr lang="de-DE" sz="1600" i="1" dirty="0">
                <a:solidFill>
                  <a:srgbClr val="002060"/>
                </a:solidFill>
              </a:rPr>
              <a:t>BAU“:</a:t>
            </a:r>
          </a:p>
        </p:txBody>
      </p:sp>
    </p:spTree>
    <p:extLst>
      <p:ext uri="{BB962C8B-B14F-4D97-AF65-F5344CB8AC3E}">
        <p14:creationId xmlns:p14="http://schemas.microsoft.com/office/powerpoint/2010/main" val="567719032"/>
      </p:ext>
    </p:extLst>
  </p:cSld>
  <p:clrMapOvr>
    <a:masterClrMapping/>
  </p:clrMapOvr>
</p:sld>
</file>

<file path=ppt/theme/theme1.xml><?xml version="1.0" encoding="utf-8"?>
<a:theme xmlns:a="http://schemas.openxmlformats.org/drawingml/2006/main" name="BAU 2019 DE">
  <a:themeElements>
    <a:clrScheme name="bau 2019">
      <a:dk1>
        <a:srgbClr val="000000"/>
      </a:dk1>
      <a:lt1>
        <a:srgbClr val="FFFFFF"/>
      </a:lt1>
      <a:dk2>
        <a:srgbClr val="000000"/>
      </a:dk2>
      <a:lt2>
        <a:srgbClr val="575757"/>
      </a:lt2>
      <a:accent1>
        <a:srgbClr val="002E5F"/>
      </a:accent1>
      <a:accent2>
        <a:srgbClr val="82B7E6"/>
      </a:accent2>
      <a:accent3>
        <a:srgbClr val="12977A"/>
      </a:accent3>
      <a:accent4>
        <a:srgbClr val="AEC409"/>
      </a:accent4>
      <a:accent5>
        <a:srgbClr val="FED410"/>
      </a:accent5>
      <a:accent6>
        <a:srgbClr val="D2D2D2"/>
      </a:accent6>
      <a:hlink>
        <a:srgbClr val="002E5F"/>
      </a:hlink>
      <a:folHlink>
        <a:srgbClr val="AEC40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custClrLst>
    <a:custClr name="orange">
      <a:srgbClr val="EE7F00"/>
    </a:custClr>
  </a:custClrLst>
  <a:extLst>
    <a:ext uri="{05A4C25C-085E-4340-85A3-A5531E510DB2}">
      <thm15:themeFamily xmlns:thm15="http://schemas.microsoft.com/office/thememl/2012/main" name="BAU 2019 Vorlage 16zu9 DE 09_17.potx" id="{C3513B86-2286-41B0-A0A7-3B18596353CC}" vid="{3CEC3B53-A8D5-4893-AE87-87DA0819B332}"/>
    </a:ext>
  </a:extLst>
</a:theme>
</file>

<file path=ppt/theme/theme2.xml><?xml version="1.0" encoding="utf-8"?>
<a:theme xmlns:a="http://schemas.openxmlformats.org/drawingml/2006/main" name="bauma 2019">
  <a:themeElements>
    <a:clrScheme name="Bauma 2019">
      <a:dk1>
        <a:srgbClr val="1C1C1C"/>
      </a:dk1>
      <a:lt1>
        <a:srgbClr val="FFFFFF"/>
      </a:lt1>
      <a:dk2>
        <a:srgbClr val="575757"/>
      </a:dk2>
      <a:lt2>
        <a:srgbClr val="008BD2"/>
      </a:lt2>
      <a:accent1>
        <a:srgbClr val="0070B8"/>
      </a:accent1>
      <a:accent2>
        <a:srgbClr val="FFD100"/>
      </a:accent2>
      <a:accent3>
        <a:srgbClr val="EDEDEE"/>
      </a:accent3>
      <a:accent4>
        <a:srgbClr val="00B1EB"/>
      </a:accent4>
      <a:accent5>
        <a:srgbClr val="FDC300"/>
      </a:accent5>
      <a:accent6>
        <a:srgbClr val="575756"/>
      </a:accent6>
      <a:hlink>
        <a:srgbClr val="0675BD"/>
      </a:hlink>
      <a:folHlink>
        <a:srgbClr val="F1051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  <a:custClrLst/>
  <a:extLst>
    <a:ext uri="{05A4C25C-085E-4340-85A3-A5531E510DB2}">
      <thm15:themeFamily xmlns:thm15="http://schemas.microsoft.com/office/thememl/2012/main" name="bauma NETWORK 2019 EN Power Point Master 16zu9.pptx" id="{A430182F-6035-4CF1-AD8A-559A52830F70}" vid="{C46D732B-5F28-4482-AD88-BCFD5F7F2333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BAU2019_ppt Master Vorlage 16zu9_DE</Template>
  <TotalTime>691</TotalTime>
  <Words>944</Words>
  <Application>Microsoft Office PowerPoint</Application>
  <PresentationFormat>Panoramiczny</PresentationFormat>
  <Paragraphs>282</Paragraphs>
  <Slides>32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32</vt:i4>
      </vt:variant>
    </vt:vector>
  </HeadingPairs>
  <TitlesOfParts>
    <vt:vector size="44" baseType="lpstr">
      <vt:lpstr>Arial Unicode MS</vt:lpstr>
      <vt:lpstr>MS PGothic</vt:lpstr>
      <vt:lpstr>MS PGothic</vt:lpstr>
      <vt:lpstr>SimHei</vt:lpstr>
      <vt:lpstr>Arial</vt:lpstr>
      <vt:lpstr>Arial Black</vt:lpstr>
      <vt:lpstr>Calibri</vt:lpstr>
      <vt:lpstr>Courier New</vt:lpstr>
      <vt:lpstr>Times New Roman</vt:lpstr>
      <vt:lpstr>Wingdings</vt:lpstr>
      <vt:lpstr>BAU 2019 DE</vt:lpstr>
      <vt:lpstr>bauma 2019</vt:lpstr>
      <vt:lpstr>Prezentacja targów BAU 2019</vt:lpstr>
      <vt:lpstr>Prezentacja programu PowerPoint</vt:lpstr>
      <vt:lpstr>Profil targów BAU</vt:lpstr>
      <vt:lpstr>Światowe Wiodące Targi Architektury, Materiałów i Systemów Budowlanych </vt:lpstr>
      <vt:lpstr>Wzrost liczby odwiedzających spoza Niemiec na targach BAU 2017 na rekordowym poziomie (+11,8%) – ponad 80.000 odwiedzających!</vt:lpstr>
      <vt:lpstr>  Top 15: Kraje pod względem liczby odwiedzających targi BAU 2017</vt:lpstr>
      <vt:lpstr>Firmy budowlane i rzemieślnicze, architekci / inżynierowie / twórcy i dystrybutorzy projektów / dystrybutorzy stanowią trzy główne grupy odwiedzających</vt:lpstr>
      <vt:lpstr>Żadne inne targi na świecie nie zrzeszają łącznie tylu architektów i inżynierów jak targi BAU w Monachium</vt:lpstr>
      <vt:lpstr>Targi BAU 2019 z nowym wizerunkiem. Motywy targów BAU towarzyszą reklamie skierowanej do wystawców i odwiedzających</vt:lpstr>
      <vt:lpstr>Przegląd hal targowych: tematy i wystawcy</vt:lpstr>
      <vt:lpstr>Dodatkowe 20.000 m² - dwie nowe hale C5 i C6 dopełniają całości na terenach targowych</vt:lpstr>
      <vt:lpstr>Prezentacja programu PowerPoint</vt:lpstr>
      <vt:lpstr>Prezentacja programu PowerPoint</vt:lpstr>
      <vt:lpstr>Nowość: Digital Village – cyfrowe połączenie pomiędzy producentami oprogramowania, przemysłem, badaniami naukowymi i użytkownikami</vt:lpstr>
      <vt:lpstr>Przyszłościowe tematy wokół budownictwa Cztery tematy wiodące na targach BAU 2019</vt:lpstr>
      <vt:lpstr>Prezentacja programu PowerPoint</vt:lpstr>
      <vt:lpstr>Polska na targach BAU</vt:lpstr>
      <vt:lpstr>Fora i pokazy specjalne</vt:lpstr>
      <vt:lpstr>Forum C2 – Architekt spotyka przyszłość, Przyszłość budownictwa</vt:lpstr>
      <vt:lpstr>Forum A4  -  Architekt spotyka przemysł, Architekt i przemysł w dialogu</vt:lpstr>
      <vt:lpstr>Forum A4  -  Architekt spotyka badania naukowe, Building the Future </vt:lpstr>
      <vt:lpstr>Pokazy specjalne wizualizują zagadnienia przyszłości</vt:lpstr>
      <vt:lpstr>Długa Noc Architektury</vt:lpstr>
      <vt:lpstr>Mały jubileusz: targi BAU 2019 po raz piąty organizują “Długą Noc Architektury”</vt:lpstr>
      <vt:lpstr>Dojazd, zakup biletów wstępu, informacja</vt:lpstr>
      <vt:lpstr>Dojazd + zakup biletów wstępu </vt:lpstr>
      <vt:lpstr>Targi BAU dostępne w mediach społecznościowych: Facebook, LinkedIn, Twitter! BAU MAG + BAU Mag Online</vt:lpstr>
      <vt:lpstr>FENESTRATION BAU China</vt:lpstr>
      <vt:lpstr>Najważniejsze miejsce spotkań azjatyckiego przemysłu budowlanego</vt:lpstr>
      <vt:lpstr>Zakres targów FENESTRATION BAU China</vt:lpstr>
      <vt:lpstr>FENESTRATION BAU China 2018:  program ramowy na poziomie targów BAU</vt:lpstr>
      <vt:lpstr>Cieszymy się na ponowne spotkanie z Państwem!</vt:lpstr>
    </vt:vector>
  </TitlesOfParts>
  <Company>Messe München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few clues for a start</dc:title>
  <dc:creator>Arend Mirko</dc:creator>
  <cp:lastModifiedBy>Agnieszka</cp:lastModifiedBy>
  <cp:revision>398</cp:revision>
  <cp:lastPrinted>2018-08-01T11:26:57Z</cp:lastPrinted>
  <dcterms:created xsi:type="dcterms:W3CDTF">2018-02-09T09:26:24Z</dcterms:created>
  <dcterms:modified xsi:type="dcterms:W3CDTF">2018-10-05T11:46:36Z</dcterms:modified>
</cp:coreProperties>
</file>